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36" r:id="rId2"/>
    <p:sldId id="337" r:id="rId3"/>
    <p:sldId id="360" r:id="rId4"/>
    <p:sldId id="296" r:id="rId5"/>
    <p:sldId id="341" r:id="rId6"/>
    <p:sldId id="351" r:id="rId7"/>
    <p:sldId id="352" r:id="rId8"/>
    <p:sldId id="357" r:id="rId9"/>
    <p:sldId id="356" r:id="rId10"/>
    <p:sldId id="353" r:id="rId11"/>
    <p:sldId id="354" r:id="rId12"/>
    <p:sldId id="361" r:id="rId13"/>
    <p:sldId id="338" r:id="rId14"/>
    <p:sldId id="358" r:id="rId15"/>
    <p:sldId id="362" r:id="rId16"/>
    <p:sldId id="355" r:id="rId17"/>
    <p:sldId id="342" r:id="rId18"/>
    <p:sldId id="345" r:id="rId19"/>
    <p:sldId id="346" r:id="rId20"/>
    <p:sldId id="363" r:id="rId21"/>
    <p:sldId id="364" r:id="rId22"/>
    <p:sldId id="365" r:id="rId23"/>
    <p:sldId id="366" r:id="rId24"/>
    <p:sldId id="330" r:id="rId25"/>
    <p:sldId id="367" r:id="rId26"/>
    <p:sldId id="329" r:id="rId27"/>
    <p:sldId id="368" r:id="rId28"/>
    <p:sldId id="369" r:id="rId29"/>
    <p:sldId id="350" r:id="rId30"/>
    <p:sldId id="370" r:id="rId31"/>
  </p:sldIdLst>
  <p:sldSz cx="9144000" cy="6858000" type="screen4x3"/>
  <p:notesSz cx="10021888" cy="6888163"/>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810" autoAdjust="0"/>
    <p:restoredTop sz="90785" autoAdjust="0"/>
  </p:normalViewPr>
  <p:slideViewPr>
    <p:cSldViewPr>
      <p:cViewPr>
        <p:scale>
          <a:sx n="66" d="100"/>
          <a:sy n="66" d="100"/>
        </p:scale>
        <p:origin x="-1896" y="-570"/>
      </p:cViewPr>
      <p:guideLst>
        <p:guide orient="horz" pos="2160"/>
        <p:guide pos="2880"/>
      </p:guideLst>
    </p:cSldViewPr>
  </p:slideViewPr>
  <p:outlineViewPr>
    <p:cViewPr>
      <p:scale>
        <a:sx n="33" d="100"/>
        <a:sy n="33" d="100"/>
      </p:scale>
      <p:origin x="0" y="979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7440F-40DF-4A06-A2D4-20BF1CF97F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01F8C77C-F72E-487E-A43E-B7372E831DD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Einleitung und Hintergrundinformationen</a:t>
          </a:r>
          <a:endParaRPr lang="de-DE" sz="2000" b="1" dirty="0">
            <a:solidFill>
              <a:schemeClr val="accent6">
                <a:lumMod val="50000"/>
              </a:schemeClr>
            </a:solidFill>
            <a:latin typeface="Garamond" panose="02020404030301010803" pitchFamily="18" charset="0"/>
          </a:endParaRPr>
        </a:p>
      </dgm:t>
    </dgm:pt>
    <dgm:pt modelId="{D9436338-B316-4ED7-8D1B-D18C58EFE67F}" type="parTrans" cxnId="{BCF7BFCF-F32A-4390-A1C8-7420E7C4F902}">
      <dgm:prSet/>
      <dgm:spPr/>
      <dgm:t>
        <a:bodyPr/>
        <a:lstStyle/>
        <a:p>
          <a:endParaRPr lang="de-DE"/>
        </a:p>
      </dgm:t>
    </dgm:pt>
    <dgm:pt modelId="{31D06B87-25C4-4FB6-863F-DEEA49833E08}" type="sibTrans" cxnId="{BCF7BFCF-F32A-4390-A1C8-7420E7C4F902}">
      <dgm:prSet/>
      <dgm:spPr/>
      <dgm:t>
        <a:bodyPr/>
        <a:lstStyle/>
        <a:p>
          <a:endParaRPr lang="de-DE"/>
        </a:p>
      </dgm:t>
    </dgm:pt>
    <dgm:pt modelId="{C03FACD7-F8B6-47F8-BF92-EAC0F4F645C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Was ist Grundbildung?</a:t>
          </a:r>
          <a:endParaRPr lang="de-DE" sz="2000" b="1" dirty="0">
            <a:solidFill>
              <a:schemeClr val="accent6">
                <a:lumMod val="50000"/>
              </a:schemeClr>
            </a:solidFill>
            <a:latin typeface="Garamond" panose="02020404030301010803" pitchFamily="18" charset="0"/>
          </a:endParaRPr>
        </a:p>
      </dgm:t>
    </dgm:pt>
    <dgm:pt modelId="{16AF29CD-C6C6-4341-85A3-F63DAA0E0EC2}" type="parTrans" cxnId="{E093E6D0-3C17-4CFA-BBD9-F8D6941F9401}">
      <dgm:prSet/>
      <dgm:spPr/>
      <dgm:t>
        <a:bodyPr/>
        <a:lstStyle/>
        <a:p>
          <a:endParaRPr lang="de-DE"/>
        </a:p>
      </dgm:t>
    </dgm:pt>
    <dgm:pt modelId="{A791AA88-603E-45BD-BFC8-0A7D13C3A132}" type="sibTrans" cxnId="{E093E6D0-3C17-4CFA-BBD9-F8D6941F9401}">
      <dgm:prSet/>
      <dgm:spPr/>
      <dgm:t>
        <a:bodyPr/>
        <a:lstStyle/>
        <a:p>
          <a:endParaRPr lang="de-DE"/>
        </a:p>
      </dgm:t>
    </dgm:pt>
    <dgm:pt modelId="{16F6EC6B-1324-4283-9DE6-0102F416D314}">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Austausch und Diskussion </a:t>
          </a:r>
          <a:endParaRPr lang="de-DE" sz="2000" b="1" dirty="0">
            <a:solidFill>
              <a:schemeClr val="accent6">
                <a:lumMod val="50000"/>
              </a:schemeClr>
            </a:solidFill>
            <a:latin typeface="Garamond" panose="02020404030301010803" pitchFamily="18" charset="0"/>
          </a:endParaRPr>
        </a:p>
      </dgm:t>
    </dgm:pt>
    <dgm:pt modelId="{24FFA08D-6A67-40FA-B3F5-F5501C98693A}" type="parTrans" cxnId="{803289C5-5F6D-4E93-BC5E-B974F7514751}">
      <dgm:prSet/>
      <dgm:spPr/>
      <dgm:t>
        <a:bodyPr/>
        <a:lstStyle/>
        <a:p>
          <a:endParaRPr lang="de-DE"/>
        </a:p>
      </dgm:t>
    </dgm:pt>
    <dgm:pt modelId="{B631AB85-7C9F-40A0-921E-88C7996392C8}" type="sibTrans" cxnId="{803289C5-5F6D-4E93-BC5E-B974F7514751}">
      <dgm:prSet/>
      <dgm:spPr/>
      <dgm:t>
        <a:bodyPr/>
        <a:lstStyle/>
        <a:p>
          <a:endParaRPr lang="de-DE"/>
        </a:p>
      </dgm:t>
    </dgm:pt>
    <dgm:pt modelId="{566D6068-71A5-4EB4-A452-ACFEB105FAC8}">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managen- Eine Aufgabe für Erwachsenenbildner  </a:t>
          </a:r>
          <a:endParaRPr lang="de-DE" sz="2000" b="1" dirty="0">
            <a:solidFill>
              <a:schemeClr val="accent6">
                <a:lumMod val="50000"/>
              </a:schemeClr>
            </a:solidFill>
            <a:latin typeface="Garamond" panose="02020404030301010803" pitchFamily="18" charset="0"/>
          </a:endParaRPr>
        </a:p>
      </dgm:t>
    </dgm:pt>
    <dgm:pt modelId="{D26392FA-53A6-4550-AD18-AB3C5F6764B7}" type="sibTrans" cxnId="{005A6C15-0F85-4C9E-A726-CC374B30F3B2}">
      <dgm:prSet/>
      <dgm:spPr/>
      <dgm:t>
        <a:bodyPr/>
        <a:lstStyle/>
        <a:p>
          <a:endParaRPr lang="de-DE"/>
        </a:p>
      </dgm:t>
    </dgm:pt>
    <dgm:pt modelId="{83ABBF94-24F8-4A45-B716-1272605CC279}" type="parTrans" cxnId="{005A6C15-0F85-4C9E-A726-CC374B30F3B2}">
      <dgm:prSet/>
      <dgm:spPr/>
      <dgm:t>
        <a:bodyPr/>
        <a:lstStyle/>
        <a:p>
          <a:endParaRPr lang="de-DE"/>
        </a:p>
      </dgm:t>
    </dgm:pt>
    <dgm:pt modelId="{554D9305-022A-4469-9EBA-D0AAAA93CBE5}">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aufsuchende Bildungsarbeit – Theorie und Praxis</a:t>
          </a:r>
          <a:endParaRPr lang="de-DE" sz="2000" b="1" dirty="0">
            <a:solidFill>
              <a:schemeClr val="accent6">
                <a:lumMod val="50000"/>
              </a:schemeClr>
            </a:solidFill>
            <a:latin typeface="Garamond" panose="02020404030301010803" pitchFamily="18" charset="0"/>
          </a:endParaRPr>
        </a:p>
      </dgm:t>
    </dgm:pt>
    <dgm:pt modelId="{095A46BB-2F9E-45E8-BDCD-4A9E7776CC35}" type="sibTrans" cxnId="{F120E4F3-9CE4-40F1-9BF3-54A979937CC6}">
      <dgm:prSet/>
      <dgm:spPr/>
      <dgm:t>
        <a:bodyPr/>
        <a:lstStyle/>
        <a:p>
          <a:endParaRPr lang="de-DE"/>
        </a:p>
      </dgm:t>
    </dgm:pt>
    <dgm:pt modelId="{B5277E94-799A-451C-8E95-853A4697A1D3}" type="parTrans" cxnId="{F120E4F3-9CE4-40F1-9BF3-54A979937CC6}">
      <dgm:prSet/>
      <dgm:spPr/>
      <dgm:t>
        <a:bodyPr/>
        <a:lstStyle/>
        <a:p>
          <a:endParaRPr lang="de-DE"/>
        </a:p>
      </dgm:t>
    </dgm:pt>
    <dgm:pt modelId="{381DC01A-F605-4C06-80B5-BDB4156771F9}">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Querschnittsthema</a:t>
          </a:r>
          <a:endParaRPr lang="de-DE" sz="2000" b="1" dirty="0">
            <a:solidFill>
              <a:schemeClr val="accent6">
                <a:lumMod val="50000"/>
              </a:schemeClr>
            </a:solidFill>
            <a:latin typeface="Garamond" panose="02020404030301010803" pitchFamily="18" charset="0"/>
          </a:endParaRPr>
        </a:p>
      </dgm:t>
    </dgm:pt>
    <dgm:pt modelId="{23103C53-9352-4F19-9748-3E3ED33AF131}" type="parTrans" cxnId="{DA204EBB-86BD-45CE-A2D6-1E2997501B44}">
      <dgm:prSet/>
      <dgm:spPr/>
      <dgm:t>
        <a:bodyPr/>
        <a:lstStyle/>
        <a:p>
          <a:endParaRPr lang="de-DE"/>
        </a:p>
      </dgm:t>
    </dgm:pt>
    <dgm:pt modelId="{8A928ECA-462E-4EB5-9739-444652B93F7C}" type="sibTrans" cxnId="{DA204EBB-86BD-45CE-A2D6-1E2997501B44}">
      <dgm:prSet/>
      <dgm:spPr/>
      <dgm:t>
        <a:bodyPr/>
        <a:lstStyle/>
        <a:p>
          <a:endParaRPr lang="de-DE"/>
        </a:p>
      </dgm:t>
    </dgm:pt>
    <dgm:pt modelId="{F00FEA89-3C8F-49D4-89DB-2D9F13CBCAAC}" type="pres">
      <dgm:prSet presAssocID="{C737440F-40DF-4A06-A2D4-20BF1CF97F99}" presName="Name0" presStyleCnt="0">
        <dgm:presLayoutVars>
          <dgm:chMax val="7"/>
          <dgm:chPref val="7"/>
          <dgm:dir/>
        </dgm:presLayoutVars>
      </dgm:prSet>
      <dgm:spPr/>
      <dgm:t>
        <a:bodyPr/>
        <a:lstStyle/>
        <a:p>
          <a:endParaRPr lang="de-DE"/>
        </a:p>
      </dgm:t>
    </dgm:pt>
    <dgm:pt modelId="{9BFA91D2-BCDC-4A7E-AF2E-671C0AD7E21F}" type="pres">
      <dgm:prSet presAssocID="{C737440F-40DF-4A06-A2D4-20BF1CF97F99}" presName="Name1" presStyleCnt="0"/>
      <dgm:spPr/>
    </dgm:pt>
    <dgm:pt modelId="{A3DB18BE-63E7-40E9-A672-217B7C7018B2}" type="pres">
      <dgm:prSet presAssocID="{C737440F-40DF-4A06-A2D4-20BF1CF97F99}" presName="cycle" presStyleCnt="0"/>
      <dgm:spPr/>
    </dgm:pt>
    <dgm:pt modelId="{FD108B63-7C4D-4893-9016-7EF33205720D}" type="pres">
      <dgm:prSet presAssocID="{C737440F-40DF-4A06-A2D4-20BF1CF97F99}" presName="srcNode" presStyleLbl="node1" presStyleIdx="0" presStyleCnt="6"/>
      <dgm:spPr/>
    </dgm:pt>
    <dgm:pt modelId="{15C62FE6-0ADA-4572-BEC6-E7CFC1504624}" type="pres">
      <dgm:prSet presAssocID="{C737440F-40DF-4A06-A2D4-20BF1CF97F99}" presName="conn" presStyleLbl="parChTrans1D2" presStyleIdx="0" presStyleCnt="1"/>
      <dgm:spPr/>
      <dgm:t>
        <a:bodyPr/>
        <a:lstStyle/>
        <a:p>
          <a:endParaRPr lang="de-DE"/>
        </a:p>
      </dgm:t>
    </dgm:pt>
    <dgm:pt modelId="{87F4E0E0-F12C-4849-BC5F-69DAF57A8EDC}" type="pres">
      <dgm:prSet presAssocID="{C737440F-40DF-4A06-A2D4-20BF1CF97F99}" presName="extraNode" presStyleLbl="node1" presStyleIdx="0" presStyleCnt="6"/>
      <dgm:spPr/>
    </dgm:pt>
    <dgm:pt modelId="{83FDD338-EC36-4709-AF02-940FCCFF3C48}" type="pres">
      <dgm:prSet presAssocID="{C737440F-40DF-4A06-A2D4-20BF1CF97F99}" presName="dstNode" presStyleLbl="node1" presStyleIdx="0" presStyleCnt="6"/>
      <dgm:spPr/>
    </dgm:pt>
    <dgm:pt modelId="{2C7DC1DD-246A-47AD-918A-3F82786CDB4F}" type="pres">
      <dgm:prSet presAssocID="{01F8C77C-F72E-487E-A43E-B7372E831DDA}" presName="text_1" presStyleLbl="node1" presStyleIdx="0" presStyleCnt="6" custScaleY="107067">
        <dgm:presLayoutVars>
          <dgm:bulletEnabled val="1"/>
        </dgm:presLayoutVars>
      </dgm:prSet>
      <dgm:spPr/>
      <dgm:t>
        <a:bodyPr/>
        <a:lstStyle/>
        <a:p>
          <a:endParaRPr lang="de-DE"/>
        </a:p>
      </dgm:t>
    </dgm:pt>
    <dgm:pt modelId="{7C151853-A105-40DE-B347-2C94E3F89A03}" type="pres">
      <dgm:prSet presAssocID="{01F8C77C-F72E-487E-A43E-B7372E831DDA}" presName="accent_1" presStyleCnt="0"/>
      <dgm:spPr/>
    </dgm:pt>
    <dgm:pt modelId="{B9EF377D-3112-4CA0-A4BF-11EB926D5787}" type="pres">
      <dgm:prSet presAssocID="{01F8C77C-F72E-487E-A43E-B7372E831DDA}" presName="accentRepeatNode" presStyleLbl="solidFgAcc1" presStyleIdx="0"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E3C5D3A-0CDA-43FC-870F-DDF40DA3C392}" type="pres">
      <dgm:prSet presAssocID="{C03FACD7-F8B6-47F8-BF92-EAC0F4F645CA}" presName="text_2" presStyleLbl="node1" presStyleIdx="1" presStyleCnt="6" custScaleY="88701">
        <dgm:presLayoutVars>
          <dgm:bulletEnabled val="1"/>
        </dgm:presLayoutVars>
      </dgm:prSet>
      <dgm:spPr/>
      <dgm:t>
        <a:bodyPr/>
        <a:lstStyle/>
        <a:p>
          <a:endParaRPr lang="de-DE"/>
        </a:p>
      </dgm:t>
    </dgm:pt>
    <dgm:pt modelId="{1AA9BFB5-516F-4824-8EEF-D710F94D1287}" type="pres">
      <dgm:prSet presAssocID="{C03FACD7-F8B6-47F8-BF92-EAC0F4F645CA}" presName="accent_2" presStyleCnt="0"/>
      <dgm:spPr/>
    </dgm:pt>
    <dgm:pt modelId="{4C7067B8-8A1B-4823-9207-B1AF5CBA63C8}" type="pres">
      <dgm:prSet presAssocID="{C03FACD7-F8B6-47F8-BF92-EAC0F4F645CA}" presName="accentRepeatNode" presStyleLbl="solidFgAcc1" presStyleIdx="1"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BE14D1-00BB-4177-8D87-6A1207B79D5B}" type="pres">
      <dgm:prSet presAssocID="{554D9305-022A-4469-9EBA-D0AAAA93CBE5}" presName="text_3" presStyleLbl="node1" presStyleIdx="2" presStyleCnt="6">
        <dgm:presLayoutVars>
          <dgm:bulletEnabled val="1"/>
        </dgm:presLayoutVars>
      </dgm:prSet>
      <dgm:spPr/>
      <dgm:t>
        <a:bodyPr/>
        <a:lstStyle/>
        <a:p>
          <a:endParaRPr lang="de-DE"/>
        </a:p>
      </dgm:t>
    </dgm:pt>
    <dgm:pt modelId="{50E1352D-0CD1-4C13-9432-63EFEE02B33B}" type="pres">
      <dgm:prSet presAssocID="{554D9305-022A-4469-9EBA-D0AAAA93CBE5}" presName="accent_3" presStyleCnt="0"/>
      <dgm:spPr/>
    </dgm:pt>
    <dgm:pt modelId="{13592DB6-74A7-45CA-B3F1-71E54F499821}" type="pres">
      <dgm:prSet presAssocID="{554D9305-022A-4469-9EBA-D0AAAA93CBE5}" presName="accentRepeatNode" presStyleLbl="solidFgAcc1" presStyleIdx="2"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DC160D6-5258-49F9-8EB0-CF6D8654D112}" type="pres">
      <dgm:prSet presAssocID="{381DC01A-F605-4C06-80B5-BDB4156771F9}" presName="text_4" presStyleLbl="node1" presStyleIdx="3" presStyleCnt="6">
        <dgm:presLayoutVars>
          <dgm:bulletEnabled val="1"/>
        </dgm:presLayoutVars>
      </dgm:prSet>
      <dgm:spPr/>
      <dgm:t>
        <a:bodyPr/>
        <a:lstStyle/>
        <a:p>
          <a:endParaRPr lang="de-DE"/>
        </a:p>
      </dgm:t>
    </dgm:pt>
    <dgm:pt modelId="{20F9187E-DE19-47AD-A1DF-E6DBA109194F}" type="pres">
      <dgm:prSet presAssocID="{381DC01A-F605-4C06-80B5-BDB4156771F9}" presName="accent_4" presStyleCnt="0"/>
      <dgm:spPr/>
    </dgm:pt>
    <dgm:pt modelId="{0AB76C75-11D3-4104-B132-44002221F5C6}" type="pres">
      <dgm:prSet presAssocID="{381DC01A-F605-4C06-80B5-BDB4156771F9}" presName="accentRepeatNode" presStyleLbl="solidFgAcc1" presStyleIdx="3" presStyleCnt="6"/>
      <dgm:spPr>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solidFill>
            <a:schemeClr val="bg1"/>
          </a:solidFill>
        </a:ln>
      </dgm:spPr>
      <dgm:t>
        <a:bodyPr/>
        <a:lstStyle/>
        <a:p>
          <a:endParaRPr lang="de-DE"/>
        </a:p>
      </dgm:t>
    </dgm:pt>
    <dgm:pt modelId="{3984B8EC-9F4A-4CC1-80E9-AA2121AB5032}" type="pres">
      <dgm:prSet presAssocID="{566D6068-71A5-4EB4-A452-ACFEB105FAC8}" presName="text_5" presStyleLbl="node1" presStyleIdx="4" presStyleCnt="6">
        <dgm:presLayoutVars>
          <dgm:bulletEnabled val="1"/>
        </dgm:presLayoutVars>
      </dgm:prSet>
      <dgm:spPr/>
      <dgm:t>
        <a:bodyPr/>
        <a:lstStyle/>
        <a:p>
          <a:endParaRPr lang="de-DE"/>
        </a:p>
      </dgm:t>
    </dgm:pt>
    <dgm:pt modelId="{BFA04052-C7ED-45A6-A124-43BDB545387B}" type="pres">
      <dgm:prSet presAssocID="{566D6068-71A5-4EB4-A452-ACFEB105FAC8}" presName="accent_5" presStyleCnt="0"/>
      <dgm:spPr/>
    </dgm:pt>
    <dgm:pt modelId="{CD8617E7-B677-4ACB-B73D-B453CF5FC991}" type="pres">
      <dgm:prSet presAssocID="{566D6068-71A5-4EB4-A452-ACFEB105FAC8}" presName="accentRepeatNode" presStyleLbl="solidFgAcc1" presStyleIdx="4"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0838EC3-289A-4717-9EE6-F5A12D50CCDD}" type="pres">
      <dgm:prSet presAssocID="{16F6EC6B-1324-4283-9DE6-0102F416D314}" presName="text_6" presStyleLbl="node1" presStyleIdx="5" presStyleCnt="6">
        <dgm:presLayoutVars>
          <dgm:bulletEnabled val="1"/>
        </dgm:presLayoutVars>
      </dgm:prSet>
      <dgm:spPr/>
      <dgm:t>
        <a:bodyPr/>
        <a:lstStyle/>
        <a:p>
          <a:endParaRPr lang="de-DE"/>
        </a:p>
      </dgm:t>
    </dgm:pt>
    <dgm:pt modelId="{F583ED0B-61BF-45CC-A425-E6C788E04847}" type="pres">
      <dgm:prSet presAssocID="{16F6EC6B-1324-4283-9DE6-0102F416D314}" presName="accent_6" presStyleCnt="0"/>
      <dgm:spPr/>
    </dgm:pt>
    <dgm:pt modelId="{64692D4F-22A6-4F8E-975C-2E39DC282D23}" type="pres">
      <dgm:prSet presAssocID="{16F6EC6B-1324-4283-9DE6-0102F416D314}" presName="accentRepeatNode" presStyleLbl="solidFgAcc1" presStyleIdx="5"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EA93A165-DA38-4894-88A0-E283E1C2FC83}" type="presOf" srcId="{31D06B87-25C4-4FB6-863F-DEEA49833E08}" destId="{15C62FE6-0ADA-4572-BEC6-E7CFC1504624}" srcOrd="0" destOrd="0" presId="urn:microsoft.com/office/officeart/2008/layout/VerticalCurvedList"/>
    <dgm:cxn modelId="{5C8376EB-4FFE-4049-AF98-9E581266B6F3}" type="presOf" srcId="{01F8C77C-F72E-487E-A43E-B7372E831DDA}" destId="{2C7DC1DD-246A-47AD-918A-3F82786CDB4F}" srcOrd="0" destOrd="0" presId="urn:microsoft.com/office/officeart/2008/layout/VerticalCurvedList"/>
    <dgm:cxn modelId="{803289C5-5F6D-4E93-BC5E-B974F7514751}" srcId="{C737440F-40DF-4A06-A2D4-20BF1CF97F99}" destId="{16F6EC6B-1324-4283-9DE6-0102F416D314}" srcOrd="5" destOrd="0" parTransId="{24FFA08D-6A67-40FA-B3F5-F5501C98693A}" sibTransId="{B631AB85-7C9F-40A0-921E-88C7996392C8}"/>
    <dgm:cxn modelId="{C3AEA7D4-0EE7-4BE5-A11E-0236400E094B}" type="presOf" srcId="{566D6068-71A5-4EB4-A452-ACFEB105FAC8}" destId="{3984B8EC-9F4A-4CC1-80E9-AA2121AB5032}" srcOrd="0" destOrd="0" presId="urn:microsoft.com/office/officeart/2008/layout/VerticalCurvedList"/>
    <dgm:cxn modelId="{B38082ED-2805-4AC8-9B3E-E1659124963B}" type="presOf" srcId="{554D9305-022A-4469-9EBA-D0AAAA93CBE5}" destId="{10BE14D1-00BB-4177-8D87-6A1207B79D5B}" srcOrd="0" destOrd="0" presId="urn:microsoft.com/office/officeart/2008/layout/VerticalCurvedList"/>
    <dgm:cxn modelId="{E093E6D0-3C17-4CFA-BBD9-F8D6941F9401}" srcId="{C737440F-40DF-4A06-A2D4-20BF1CF97F99}" destId="{C03FACD7-F8B6-47F8-BF92-EAC0F4F645CA}" srcOrd="1" destOrd="0" parTransId="{16AF29CD-C6C6-4341-85A3-F63DAA0E0EC2}" sibTransId="{A791AA88-603E-45BD-BFC8-0A7D13C3A132}"/>
    <dgm:cxn modelId="{DA204EBB-86BD-45CE-A2D6-1E2997501B44}" srcId="{C737440F-40DF-4A06-A2D4-20BF1CF97F99}" destId="{381DC01A-F605-4C06-80B5-BDB4156771F9}" srcOrd="3" destOrd="0" parTransId="{23103C53-9352-4F19-9748-3E3ED33AF131}" sibTransId="{8A928ECA-462E-4EB5-9739-444652B93F7C}"/>
    <dgm:cxn modelId="{F3532F4E-4E70-4D55-87CF-2380CE8D7D70}" type="presOf" srcId="{381DC01A-F605-4C06-80B5-BDB4156771F9}" destId="{5DC160D6-5258-49F9-8EB0-CF6D8654D112}" srcOrd="0" destOrd="0" presId="urn:microsoft.com/office/officeart/2008/layout/VerticalCurvedList"/>
    <dgm:cxn modelId="{F120E4F3-9CE4-40F1-9BF3-54A979937CC6}" srcId="{C737440F-40DF-4A06-A2D4-20BF1CF97F99}" destId="{554D9305-022A-4469-9EBA-D0AAAA93CBE5}" srcOrd="2" destOrd="0" parTransId="{B5277E94-799A-451C-8E95-853A4697A1D3}" sibTransId="{095A46BB-2F9E-45E8-BDCD-4A9E7776CC35}"/>
    <dgm:cxn modelId="{46C59940-557B-4282-9480-FC8E8C74FA27}" type="presOf" srcId="{C737440F-40DF-4A06-A2D4-20BF1CF97F99}" destId="{F00FEA89-3C8F-49D4-89DB-2D9F13CBCAAC}" srcOrd="0" destOrd="0" presId="urn:microsoft.com/office/officeart/2008/layout/VerticalCurvedList"/>
    <dgm:cxn modelId="{14B1A521-FF15-4CC7-86A1-0F16EF3D63FB}" type="presOf" srcId="{C03FACD7-F8B6-47F8-BF92-EAC0F4F645CA}" destId="{3E3C5D3A-0CDA-43FC-870F-DDF40DA3C392}" srcOrd="0" destOrd="0" presId="urn:microsoft.com/office/officeart/2008/layout/VerticalCurvedList"/>
    <dgm:cxn modelId="{005A6C15-0F85-4C9E-A726-CC374B30F3B2}" srcId="{C737440F-40DF-4A06-A2D4-20BF1CF97F99}" destId="{566D6068-71A5-4EB4-A452-ACFEB105FAC8}" srcOrd="4" destOrd="0" parTransId="{83ABBF94-24F8-4A45-B716-1272605CC279}" sibTransId="{D26392FA-53A6-4550-AD18-AB3C5F6764B7}"/>
    <dgm:cxn modelId="{BCF7BFCF-F32A-4390-A1C8-7420E7C4F902}" srcId="{C737440F-40DF-4A06-A2D4-20BF1CF97F99}" destId="{01F8C77C-F72E-487E-A43E-B7372E831DDA}" srcOrd="0" destOrd="0" parTransId="{D9436338-B316-4ED7-8D1B-D18C58EFE67F}" sibTransId="{31D06B87-25C4-4FB6-863F-DEEA49833E08}"/>
    <dgm:cxn modelId="{589BEB24-FD8F-4143-A896-35939D400901}" type="presOf" srcId="{16F6EC6B-1324-4283-9DE6-0102F416D314}" destId="{40838EC3-289A-4717-9EE6-F5A12D50CCDD}" srcOrd="0" destOrd="0" presId="urn:microsoft.com/office/officeart/2008/layout/VerticalCurvedList"/>
    <dgm:cxn modelId="{B4553D0A-18B5-4449-8BC0-DB55C57C8FDD}" type="presParOf" srcId="{F00FEA89-3C8F-49D4-89DB-2D9F13CBCAAC}" destId="{9BFA91D2-BCDC-4A7E-AF2E-671C0AD7E21F}" srcOrd="0" destOrd="0" presId="urn:microsoft.com/office/officeart/2008/layout/VerticalCurvedList"/>
    <dgm:cxn modelId="{03EB1F92-959F-474A-9C57-AF977535DD65}" type="presParOf" srcId="{9BFA91D2-BCDC-4A7E-AF2E-671C0AD7E21F}" destId="{A3DB18BE-63E7-40E9-A672-217B7C7018B2}" srcOrd="0" destOrd="0" presId="urn:microsoft.com/office/officeart/2008/layout/VerticalCurvedList"/>
    <dgm:cxn modelId="{12B9E252-055D-4F80-A094-A4E737EC320D}" type="presParOf" srcId="{A3DB18BE-63E7-40E9-A672-217B7C7018B2}" destId="{FD108B63-7C4D-4893-9016-7EF33205720D}" srcOrd="0" destOrd="0" presId="urn:microsoft.com/office/officeart/2008/layout/VerticalCurvedList"/>
    <dgm:cxn modelId="{056A2A1E-1465-4DE1-8118-ED94EE6ED071}" type="presParOf" srcId="{A3DB18BE-63E7-40E9-A672-217B7C7018B2}" destId="{15C62FE6-0ADA-4572-BEC6-E7CFC1504624}" srcOrd="1" destOrd="0" presId="urn:microsoft.com/office/officeart/2008/layout/VerticalCurvedList"/>
    <dgm:cxn modelId="{8E081B22-5F23-4B65-B416-3552EC2D19E7}" type="presParOf" srcId="{A3DB18BE-63E7-40E9-A672-217B7C7018B2}" destId="{87F4E0E0-F12C-4849-BC5F-69DAF57A8EDC}" srcOrd="2" destOrd="0" presId="urn:microsoft.com/office/officeart/2008/layout/VerticalCurvedList"/>
    <dgm:cxn modelId="{CD804133-5CB0-4DB8-85D7-4D5C6EA3C9A3}" type="presParOf" srcId="{A3DB18BE-63E7-40E9-A672-217B7C7018B2}" destId="{83FDD338-EC36-4709-AF02-940FCCFF3C48}" srcOrd="3" destOrd="0" presId="urn:microsoft.com/office/officeart/2008/layout/VerticalCurvedList"/>
    <dgm:cxn modelId="{FB58E668-7651-45FA-8794-D93D8F416791}" type="presParOf" srcId="{9BFA91D2-BCDC-4A7E-AF2E-671C0AD7E21F}" destId="{2C7DC1DD-246A-47AD-918A-3F82786CDB4F}" srcOrd="1" destOrd="0" presId="urn:microsoft.com/office/officeart/2008/layout/VerticalCurvedList"/>
    <dgm:cxn modelId="{4FBC97EB-7681-461B-98F1-3CEBCB53584B}" type="presParOf" srcId="{9BFA91D2-BCDC-4A7E-AF2E-671C0AD7E21F}" destId="{7C151853-A105-40DE-B347-2C94E3F89A03}" srcOrd="2" destOrd="0" presId="urn:microsoft.com/office/officeart/2008/layout/VerticalCurvedList"/>
    <dgm:cxn modelId="{43D57C00-637F-4BC4-8DF0-72DF079F809C}" type="presParOf" srcId="{7C151853-A105-40DE-B347-2C94E3F89A03}" destId="{B9EF377D-3112-4CA0-A4BF-11EB926D5787}" srcOrd="0" destOrd="0" presId="urn:microsoft.com/office/officeart/2008/layout/VerticalCurvedList"/>
    <dgm:cxn modelId="{69865BD9-C277-409E-9EC9-5A62FA5669EB}" type="presParOf" srcId="{9BFA91D2-BCDC-4A7E-AF2E-671C0AD7E21F}" destId="{3E3C5D3A-0CDA-43FC-870F-DDF40DA3C392}" srcOrd="3" destOrd="0" presId="urn:microsoft.com/office/officeart/2008/layout/VerticalCurvedList"/>
    <dgm:cxn modelId="{BD69616E-3A76-4C35-9749-B6A8180C9C71}" type="presParOf" srcId="{9BFA91D2-BCDC-4A7E-AF2E-671C0AD7E21F}" destId="{1AA9BFB5-516F-4824-8EEF-D710F94D1287}" srcOrd="4" destOrd="0" presId="urn:microsoft.com/office/officeart/2008/layout/VerticalCurvedList"/>
    <dgm:cxn modelId="{B7D570CC-0023-4F73-AE70-3DECFDB83C7B}" type="presParOf" srcId="{1AA9BFB5-516F-4824-8EEF-D710F94D1287}" destId="{4C7067B8-8A1B-4823-9207-B1AF5CBA63C8}" srcOrd="0" destOrd="0" presId="urn:microsoft.com/office/officeart/2008/layout/VerticalCurvedList"/>
    <dgm:cxn modelId="{21214BB3-7FBD-439F-9795-94CDFCA7CF36}" type="presParOf" srcId="{9BFA91D2-BCDC-4A7E-AF2E-671C0AD7E21F}" destId="{10BE14D1-00BB-4177-8D87-6A1207B79D5B}" srcOrd="5" destOrd="0" presId="urn:microsoft.com/office/officeart/2008/layout/VerticalCurvedList"/>
    <dgm:cxn modelId="{71920A68-935D-4514-9FAD-D533014905A1}" type="presParOf" srcId="{9BFA91D2-BCDC-4A7E-AF2E-671C0AD7E21F}" destId="{50E1352D-0CD1-4C13-9432-63EFEE02B33B}" srcOrd="6" destOrd="0" presId="urn:microsoft.com/office/officeart/2008/layout/VerticalCurvedList"/>
    <dgm:cxn modelId="{3D231282-DE60-4353-B111-723149CAD608}" type="presParOf" srcId="{50E1352D-0CD1-4C13-9432-63EFEE02B33B}" destId="{13592DB6-74A7-45CA-B3F1-71E54F499821}" srcOrd="0" destOrd="0" presId="urn:microsoft.com/office/officeart/2008/layout/VerticalCurvedList"/>
    <dgm:cxn modelId="{60F5BE61-A5A7-471B-95D2-1A97D3EAECE1}" type="presParOf" srcId="{9BFA91D2-BCDC-4A7E-AF2E-671C0AD7E21F}" destId="{5DC160D6-5258-49F9-8EB0-CF6D8654D112}" srcOrd="7" destOrd="0" presId="urn:microsoft.com/office/officeart/2008/layout/VerticalCurvedList"/>
    <dgm:cxn modelId="{E8FAA507-697C-456E-84EA-469E83E7D153}" type="presParOf" srcId="{9BFA91D2-BCDC-4A7E-AF2E-671C0AD7E21F}" destId="{20F9187E-DE19-47AD-A1DF-E6DBA109194F}" srcOrd="8" destOrd="0" presId="urn:microsoft.com/office/officeart/2008/layout/VerticalCurvedList"/>
    <dgm:cxn modelId="{93077112-2143-4879-8382-95EC6802B455}" type="presParOf" srcId="{20F9187E-DE19-47AD-A1DF-E6DBA109194F}" destId="{0AB76C75-11D3-4104-B132-44002221F5C6}" srcOrd="0" destOrd="0" presId="urn:microsoft.com/office/officeart/2008/layout/VerticalCurvedList"/>
    <dgm:cxn modelId="{EAA91CCF-38F9-44FF-A35C-E66EBF905707}" type="presParOf" srcId="{9BFA91D2-BCDC-4A7E-AF2E-671C0AD7E21F}" destId="{3984B8EC-9F4A-4CC1-80E9-AA2121AB5032}" srcOrd="9" destOrd="0" presId="urn:microsoft.com/office/officeart/2008/layout/VerticalCurvedList"/>
    <dgm:cxn modelId="{EE1242E3-A968-4F62-AB90-E52C49FC8395}" type="presParOf" srcId="{9BFA91D2-BCDC-4A7E-AF2E-671C0AD7E21F}" destId="{BFA04052-C7ED-45A6-A124-43BDB545387B}" srcOrd="10" destOrd="0" presId="urn:microsoft.com/office/officeart/2008/layout/VerticalCurvedList"/>
    <dgm:cxn modelId="{747AD044-EC01-4487-BA44-B8283D50F86B}" type="presParOf" srcId="{BFA04052-C7ED-45A6-A124-43BDB545387B}" destId="{CD8617E7-B677-4ACB-B73D-B453CF5FC991}" srcOrd="0" destOrd="0" presId="urn:microsoft.com/office/officeart/2008/layout/VerticalCurvedList"/>
    <dgm:cxn modelId="{E0CB6BDB-024E-4BEF-A98E-86AC94D51F69}" type="presParOf" srcId="{9BFA91D2-BCDC-4A7E-AF2E-671C0AD7E21F}" destId="{40838EC3-289A-4717-9EE6-F5A12D50CCDD}" srcOrd="11" destOrd="0" presId="urn:microsoft.com/office/officeart/2008/layout/VerticalCurvedList"/>
    <dgm:cxn modelId="{4DEE9306-5579-41CE-B9BB-86AA141DA104}" type="presParOf" srcId="{9BFA91D2-BCDC-4A7E-AF2E-671C0AD7E21F}" destId="{F583ED0B-61BF-45CC-A425-E6C788E04847}" srcOrd="12" destOrd="0" presId="urn:microsoft.com/office/officeart/2008/layout/VerticalCurvedList"/>
    <dgm:cxn modelId="{4DE42594-E6EB-4B2C-9B60-D3AEAECE7950}" type="presParOf" srcId="{F583ED0B-61BF-45CC-A425-E6C788E04847}" destId="{64692D4F-22A6-4F8E-975C-2E39DC282D2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7440F-40DF-4A06-A2D4-20BF1CF97F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01F8C77C-F72E-487E-A43E-B7372E831DDA}">
      <dgm:prSet phldrT="[Text]" custT="1"/>
      <dgm:spPr>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18900000" scaled="1"/>
          <a:tileRect/>
        </a:gradFill>
      </dgm:spPr>
      <dgm:t>
        <a:bodyPr/>
        <a:lstStyle/>
        <a:p>
          <a:r>
            <a:rPr lang="de-DE" sz="2000" b="1" dirty="0" smtClean="0">
              <a:solidFill>
                <a:schemeClr val="accent6">
                  <a:lumMod val="50000"/>
                </a:schemeClr>
              </a:solidFill>
              <a:latin typeface="Garamond" panose="02020404030301010803" pitchFamily="18" charset="0"/>
            </a:rPr>
            <a:t>Einleitung und Hintergrundinformationen</a:t>
          </a:r>
          <a:endParaRPr lang="de-DE" sz="2000" b="1" dirty="0">
            <a:solidFill>
              <a:schemeClr val="accent6">
                <a:lumMod val="50000"/>
              </a:schemeClr>
            </a:solidFill>
            <a:latin typeface="Garamond" panose="02020404030301010803" pitchFamily="18" charset="0"/>
          </a:endParaRPr>
        </a:p>
      </dgm:t>
    </dgm:pt>
    <dgm:pt modelId="{D9436338-B316-4ED7-8D1B-D18C58EFE67F}" type="parTrans" cxnId="{BCF7BFCF-F32A-4390-A1C8-7420E7C4F902}">
      <dgm:prSet/>
      <dgm:spPr/>
      <dgm:t>
        <a:bodyPr/>
        <a:lstStyle/>
        <a:p>
          <a:endParaRPr lang="de-DE"/>
        </a:p>
      </dgm:t>
    </dgm:pt>
    <dgm:pt modelId="{31D06B87-25C4-4FB6-863F-DEEA49833E08}" type="sibTrans" cxnId="{BCF7BFCF-F32A-4390-A1C8-7420E7C4F902}">
      <dgm:prSet/>
      <dgm:spPr/>
      <dgm:t>
        <a:bodyPr/>
        <a:lstStyle/>
        <a:p>
          <a:endParaRPr lang="de-DE"/>
        </a:p>
      </dgm:t>
    </dgm:pt>
    <dgm:pt modelId="{C03FACD7-F8B6-47F8-BF92-EAC0F4F645CA}">
      <dgm:prSet phldrT="[Text]" custT="1"/>
      <dgm:spPr>
        <a:solidFill>
          <a:schemeClr val="accent2">
            <a:lumMod val="20000"/>
            <a:lumOff val="80000"/>
          </a:schemeClr>
        </a:solidFill>
      </dgm:spPr>
      <dgm:t>
        <a:bodyPr/>
        <a:lstStyle/>
        <a:p>
          <a:r>
            <a:rPr lang="de-DE" sz="2000" b="0" dirty="0" smtClean="0">
              <a:solidFill>
                <a:schemeClr val="accent6">
                  <a:lumMod val="50000"/>
                </a:schemeClr>
              </a:solidFill>
              <a:latin typeface="Garamond" panose="02020404030301010803" pitchFamily="18" charset="0"/>
            </a:rPr>
            <a:t>Was ist Grundbildung?</a:t>
          </a:r>
          <a:endParaRPr lang="de-DE" sz="2000" b="0" dirty="0">
            <a:solidFill>
              <a:schemeClr val="accent6">
                <a:lumMod val="50000"/>
              </a:schemeClr>
            </a:solidFill>
            <a:latin typeface="Garamond" panose="02020404030301010803" pitchFamily="18" charset="0"/>
          </a:endParaRPr>
        </a:p>
      </dgm:t>
    </dgm:pt>
    <dgm:pt modelId="{16AF29CD-C6C6-4341-85A3-F63DAA0E0EC2}" type="parTrans" cxnId="{E093E6D0-3C17-4CFA-BBD9-F8D6941F9401}">
      <dgm:prSet/>
      <dgm:spPr/>
      <dgm:t>
        <a:bodyPr/>
        <a:lstStyle/>
        <a:p>
          <a:endParaRPr lang="de-DE"/>
        </a:p>
      </dgm:t>
    </dgm:pt>
    <dgm:pt modelId="{A791AA88-603E-45BD-BFC8-0A7D13C3A132}" type="sibTrans" cxnId="{E093E6D0-3C17-4CFA-BBD9-F8D6941F9401}">
      <dgm:prSet/>
      <dgm:spPr/>
      <dgm:t>
        <a:bodyPr/>
        <a:lstStyle/>
        <a:p>
          <a:endParaRPr lang="de-DE"/>
        </a:p>
      </dgm:t>
    </dgm:pt>
    <dgm:pt modelId="{16F6EC6B-1324-4283-9DE6-0102F416D314}">
      <dgm:prSet phldrT="[Text]" custT="1"/>
      <dgm:spPr>
        <a:solidFill>
          <a:schemeClr val="accent2">
            <a:lumMod val="20000"/>
            <a:lumOff val="80000"/>
          </a:schemeClr>
        </a:solidFill>
      </dgm:spPr>
      <dgm:t>
        <a:bodyPr/>
        <a:lstStyle/>
        <a:p>
          <a:r>
            <a:rPr lang="de-DE" sz="2000" b="0" dirty="0" smtClean="0">
              <a:solidFill>
                <a:schemeClr val="accent6">
                  <a:lumMod val="50000"/>
                </a:schemeClr>
              </a:solidFill>
              <a:latin typeface="Garamond" panose="02020404030301010803" pitchFamily="18" charset="0"/>
            </a:rPr>
            <a:t>Austausch und Diskussion </a:t>
          </a:r>
          <a:endParaRPr lang="de-DE" sz="2000" b="0" dirty="0">
            <a:solidFill>
              <a:schemeClr val="accent6">
                <a:lumMod val="50000"/>
              </a:schemeClr>
            </a:solidFill>
            <a:latin typeface="Garamond" panose="02020404030301010803" pitchFamily="18" charset="0"/>
          </a:endParaRPr>
        </a:p>
      </dgm:t>
    </dgm:pt>
    <dgm:pt modelId="{24FFA08D-6A67-40FA-B3F5-F5501C98693A}" type="parTrans" cxnId="{803289C5-5F6D-4E93-BC5E-B974F7514751}">
      <dgm:prSet/>
      <dgm:spPr/>
      <dgm:t>
        <a:bodyPr/>
        <a:lstStyle/>
        <a:p>
          <a:endParaRPr lang="de-DE"/>
        </a:p>
      </dgm:t>
    </dgm:pt>
    <dgm:pt modelId="{B631AB85-7C9F-40A0-921E-88C7996392C8}" type="sibTrans" cxnId="{803289C5-5F6D-4E93-BC5E-B974F7514751}">
      <dgm:prSet/>
      <dgm:spPr/>
      <dgm:t>
        <a:bodyPr/>
        <a:lstStyle/>
        <a:p>
          <a:endParaRPr lang="de-DE"/>
        </a:p>
      </dgm:t>
    </dgm:pt>
    <dgm:pt modelId="{566D6068-71A5-4EB4-A452-ACFEB105FAC8}">
      <dgm:prSet phldrT="[Text]" custT="1"/>
      <dgm:spPr>
        <a:solidFill>
          <a:schemeClr val="accent2">
            <a:lumMod val="20000"/>
            <a:lumOff val="80000"/>
          </a:schemeClr>
        </a:solidFill>
      </dgm:spPr>
      <dgm:t>
        <a:bodyPr/>
        <a:lstStyle/>
        <a:p>
          <a:r>
            <a:rPr lang="de-DE" sz="2000" b="0" dirty="0" smtClean="0">
              <a:solidFill>
                <a:schemeClr val="accent6">
                  <a:lumMod val="50000"/>
                </a:schemeClr>
              </a:solidFill>
              <a:latin typeface="Garamond" panose="02020404030301010803" pitchFamily="18" charset="0"/>
            </a:rPr>
            <a:t>Grundbildung managen- Eine Aufgabe für Erwachsenenbildner  </a:t>
          </a:r>
          <a:endParaRPr lang="de-DE" sz="2000" b="0" dirty="0">
            <a:solidFill>
              <a:schemeClr val="accent6">
                <a:lumMod val="50000"/>
              </a:schemeClr>
            </a:solidFill>
            <a:latin typeface="Garamond" panose="02020404030301010803" pitchFamily="18" charset="0"/>
          </a:endParaRPr>
        </a:p>
      </dgm:t>
    </dgm:pt>
    <dgm:pt modelId="{D26392FA-53A6-4550-AD18-AB3C5F6764B7}" type="sibTrans" cxnId="{005A6C15-0F85-4C9E-A726-CC374B30F3B2}">
      <dgm:prSet/>
      <dgm:spPr/>
      <dgm:t>
        <a:bodyPr/>
        <a:lstStyle/>
        <a:p>
          <a:endParaRPr lang="de-DE"/>
        </a:p>
      </dgm:t>
    </dgm:pt>
    <dgm:pt modelId="{83ABBF94-24F8-4A45-B716-1272605CC279}" type="parTrans" cxnId="{005A6C15-0F85-4C9E-A726-CC374B30F3B2}">
      <dgm:prSet/>
      <dgm:spPr/>
      <dgm:t>
        <a:bodyPr/>
        <a:lstStyle/>
        <a:p>
          <a:endParaRPr lang="de-DE"/>
        </a:p>
      </dgm:t>
    </dgm:pt>
    <dgm:pt modelId="{554D9305-022A-4469-9EBA-D0AAAA93CBE5}">
      <dgm:prSet phldrT="[Text]" custT="1"/>
      <dgm:spPr>
        <a:solidFill>
          <a:schemeClr val="accent2">
            <a:lumMod val="20000"/>
            <a:lumOff val="80000"/>
          </a:schemeClr>
        </a:solidFill>
      </dgm:spPr>
      <dgm:t>
        <a:bodyPr/>
        <a:lstStyle/>
        <a:p>
          <a:r>
            <a:rPr lang="de-DE" sz="2000" b="0" dirty="0" smtClean="0">
              <a:solidFill>
                <a:schemeClr val="accent6">
                  <a:lumMod val="50000"/>
                </a:schemeClr>
              </a:solidFill>
              <a:latin typeface="Garamond" panose="02020404030301010803" pitchFamily="18" charset="0"/>
            </a:rPr>
            <a:t>Grundbildung als aufsuchende Bildungsarbeit – Theorie und Praxis</a:t>
          </a:r>
          <a:endParaRPr lang="de-DE" sz="2000" b="0" dirty="0">
            <a:solidFill>
              <a:schemeClr val="accent6">
                <a:lumMod val="50000"/>
              </a:schemeClr>
            </a:solidFill>
            <a:latin typeface="Garamond" panose="02020404030301010803" pitchFamily="18" charset="0"/>
          </a:endParaRPr>
        </a:p>
      </dgm:t>
    </dgm:pt>
    <dgm:pt modelId="{095A46BB-2F9E-45E8-BDCD-4A9E7776CC35}" type="sibTrans" cxnId="{F120E4F3-9CE4-40F1-9BF3-54A979937CC6}">
      <dgm:prSet/>
      <dgm:spPr/>
      <dgm:t>
        <a:bodyPr/>
        <a:lstStyle/>
        <a:p>
          <a:endParaRPr lang="de-DE"/>
        </a:p>
      </dgm:t>
    </dgm:pt>
    <dgm:pt modelId="{B5277E94-799A-451C-8E95-853A4697A1D3}" type="parTrans" cxnId="{F120E4F3-9CE4-40F1-9BF3-54A979937CC6}">
      <dgm:prSet/>
      <dgm:spPr/>
      <dgm:t>
        <a:bodyPr/>
        <a:lstStyle/>
        <a:p>
          <a:endParaRPr lang="de-DE"/>
        </a:p>
      </dgm:t>
    </dgm:pt>
    <dgm:pt modelId="{381DC01A-F605-4C06-80B5-BDB4156771F9}">
      <dgm:prSet phldrT="[Text]" custT="1"/>
      <dgm:spPr>
        <a:solidFill>
          <a:schemeClr val="accent2">
            <a:lumMod val="20000"/>
            <a:lumOff val="80000"/>
          </a:schemeClr>
        </a:solidFill>
      </dgm:spPr>
      <dgm:t>
        <a:bodyPr/>
        <a:lstStyle/>
        <a:p>
          <a:r>
            <a:rPr lang="de-DE" sz="2000" b="0" dirty="0" smtClean="0">
              <a:solidFill>
                <a:schemeClr val="accent6">
                  <a:lumMod val="50000"/>
                </a:schemeClr>
              </a:solidFill>
              <a:latin typeface="Garamond" panose="02020404030301010803" pitchFamily="18" charset="0"/>
            </a:rPr>
            <a:t>Grundbildung als Querschnittsthema</a:t>
          </a:r>
          <a:endParaRPr lang="de-DE" sz="2000" b="0" dirty="0">
            <a:solidFill>
              <a:schemeClr val="accent6">
                <a:lumMod val="50000"/>
              </a:schemeClr>
            </a:solidFill>
            <a:latin typeface="Garamond" panose="02020404030301010803" pitchFamily="18" charset="0"/>
          </a:endParaRPr>
        </a:p>
      </dgm:t>
    </dgm:pt>
    <dgm:pt modelId="{23103C53-9352-4F19-9748-3E3ED33AF131}" type="parTrans" cxnId="{DA204EBB-86BD-45CE-A2D6-1E2997501B44}">
      <dgm:prSet/>
      <dgm:spPr/>
      <dgm:t>
        <a:bodyPr/>
        <a:lstStyle/>
        <a:p>
          <a:endParaRPr lang="de-DE"/>
        </a:p>
      </dgm:t>
    </dgm:pt>
    <dgm:pt modelId="{8A928ECA-462E-4EB5-9739-444652B93F7C}" type="sibTrans" cxnId="{DA204EBB-86BD-45CE-A2D6-1E2997501B44}">
      <dgm:prSet/>
      <dgm:spPr/>
      <dgm:t>
        <a:bodyPr/>
        <a:lstStyle/>
        <a:p>
          <a:endParaRPr lang="de-DE"/>
        </a:p>
      </dgm:t>
    </dgm:pt>
    <dgm:pt modelId="{F00FEA89-3C8F-49D4-89DB-2D9F13CBCAAC}" type="pres">
      <dgm:prSet presAssocID="{C737440F-40DF-4A06-A2D4-20BF1CF97F99}" presName="Name0" presStyleCnt="0">
        <dgm:presLayoutVars>
          <dgm:chMax val="7"/>
          <dgm:chPref val="7"/>
          <dgm:dir/>
        </dgm:presLayoutVars>
      </dgm:prSet>
      <dgm:spPr/>
      <dgm:t>
        <a:bodyPr/>
        <a:lstStyle/>
        <a:p>
          <a:endParaRPr lang="de-DE"/>
        </a:p>
      </dgm:t>
    </dgm:pt>
    <dgm:pt modelId="{9BFA91D2-BCDC-4A7E-AF2E-671C0AD7E21F}" type="pres">
      <dgm:prSet presAssocID="{C737440F-40DF-4A06-A2D4-20BF1CF97F99}" presName="Name1" presStyleCnt="0"/>
      <dgm:spPr/>
    </dgm:pt>
    <dgm:pt modelId="{A3DB18BE-63E7-40E9-A672-217B7C7018B2}" type="pres">
      <dgm:prSet presAssocID="{C737440F-40DF-4A06-A2D4-20BF1CF97F99}" presName="cycle" presStyleCnt="0"/>
      <dgm:spPr/>
    </dgm:pt>
    <dgm:pt modelId="{FD108B63-7C4D-4893-9016-7EF33205720D}" type="pres">
      <dgm:prSet presAssocID="{C737440F-40DF-4A06-A2D4-20BF1CF97F99}" presName="srcNode" presStyleLbl="node1" presStyleIdx="0" presStyleCnt="6"/>
      <dgm:spPr/>
    </dgm:pt>
    <dgm:pt modelId="{15C62FE6-0ADA-4572-BEC6-E7CFC1504624}" type="pres">
      <dgm:prSet presAssocID="{C737440F-40DF-4A06-A2D4-20BF1CF97F99}" presName="conn" presStyleLbl="parChTrans1D2" presStyleIdx="0" presStyleCnt="1"/>
      <dgm:spPr/>
      <dgm:t>
        <a:bodyPr/>
        <a:lstStyle/>
        <a:p>
          <a:endParaRPr lang="de-DE"/>
        </a:p>
      </dgm:t>
    </dgm:pt>
    <dgm:pt modelId="{87F4E0E0-F12C-4849-BC5F-69DAF57A8EDC}" type="pres">
      <dgm:prSet presAssocID="{C737440F-40DF-4A06-A2D4-20BF1CF97F99}" presName="extraNode" presStyleLbl="node1" presStyleIdx="0" presStyleCnt="6"/>
      <dgm:spPr/>
    </dgm:pt>
    <dgm:pt modelId="{83FDD338-EC36-4709-AF02-940FCCFF3C48}" type="pres">
      <dgm:prSet presAssocID="{C737440F-40DF-4A06-A2D4-20BF1CF97F99}" presName="dstNode" presStyleLbl="node1" presStyleIdx="0" presStyleCnt="6"/>
      <dgm:spPr/>
    </dgm:pt>
    <dgm:pt modelId="{2C7DC1DD-246A-47AD-918A-3F82786CDB4F}" type="pres">
      <dgm:prSet presAssocID="{01F8C77C-F72E-487E-A43E-B7372E831DDA}" presName="text_1" presStyleLbl="node1" presStyleIdx="0" presStyleCnt="6" custScaleY="107067">
        <dgm:presLayoutVars>
          <dgm:bulletEnabled val="1"/>
        </dgm:presLayoutVars>
      </dgm:prSet>
      <dgm:spPr/>
      <dgm:t>
        <a:bodyPr/>
        <a:lstStyle/>
        <a:p>
          <a:endParaRPr lang="de-DE"/>
        </a:p>
      </dgm:t>
    </dgm:pt>
    <dgm:pt modelId="{7C151853-A105-40DE-B347-2C94E3F89A03}" type="pres">
      <dgm:prSet presAssocID="{01F8C77C-F72E-487E-A43E-B7372E831DDA}" presName="accent_1" presStyleCnt="0"/>
      <dgm:spPr/>
    </dgm:pt>
    <dgm:pt modelId="{B9EF377D-3112-4CA0-A4BF-11EB926D5787}" type="pres">
      <dgm:prSet presAssocID="{01F8C77C-F72E-487E-A43E-B7372E831DDA}" presName="accentRepeatNode" presStyleLbl="solidFgAcc1" presStyleIdx="0" presStyleCnt="6">
        <dgm:style>
          <a:lnRef idx="1">
            <a:schemeClr val="accent2"/>
          </a:lnRef>
          <a:fillRef idx="3">
            <a:schemeClr val="accent2"/>
          </a:fillRef>
          <a:effectRef idx="2">
            <a:schemeClr val="accent2"/>
          </a:effectRef>
          <a:fontRef idx="minor">
            <a:schemeClr val="lt1"/>
          </a:fontRef>
        </dgm:style>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a:p>
      </dgm:t>
    </dgm:pt>
    <dgm:pt modelId="{3E3C5D3A-0CDA-43FC-870F-DDF40DA3C392}" type="pres">
      <dgm:prSet presAssocID="{C03FACD7-F8B6-47F8-BF92-EAC0F4F645CA}" presName="text_2" presStyleLbl="node1" presStyleIdx="1" presStyleCnt="6" custScaleY="88701">
        <dgm:presLayoutVars>
          <dgm:bulletEnabled val="1"/>
        </dgm:presLayoutVars>
      </dgm:prSet>
      <dgm:spPr/>
      <dgm:t>
        <a:bodyPr/>
        <a:lstStyle/>
        <a:p>
          <a:endParaRPr lang="de-DE"/>
        </a:p>
      </dgm:t>
    </dgm:pt>
    <dgm:pt modelId="{1AA9BFB5-516F-4824-8EEF-D710F94D1287}" type="pres">
      <dgm:prSet presAssocID="{C03FACD7-F8B6-47F8-BF92-EAC0F4F645CA}" presName="accent_2" presStyleCnt="0"/>
      <dgm:spPr/>
    </dgm:pt>
    <dgm:pt modelId="{4C7067B8-8A1B-4823-9207-B1AF5CBA63C8}" type="pres">
      <dgm:prSet presAssocID="{C03FACD7-F8B6-47F8-BF92-EAC0F4F645CA}" presName="accentRepeatNode" presStyleLbl="solidFgAcc1" presStyleIdx="1"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BE14D1-00BB-4177-8D87-6A1207B79D5B}" type="pres">
      <dgm:prSet presAssocID="{554D9305-022A-4469-9EBA-D0AAAA93CBE5}" presName="text_3" presStyleLbl="node1" presStyleIdx="2" presStyleCnt="6">
        <dgm:presLayoutVars>
          <dgm:bulletEnabled val="1"/>
        </dgm:presLayoutVars>
      </dgm:prSet>
      <dgm:spPr/>
      <dgm:t>
        <a:bodyPr/>
        <a:lstStyle/>
        <a:p>
          <a:endParaRPr lang="de-DE"/>
        </a:p>
      </dgm:t>
    </dgm:pt>
    <dgm:pt modelId="{50E1352D-0CD1-4C13-9432-63EFEE02B33B}" type="pres">
      <dgm:prSet presAssocID="{554D9305-022A-4469-9EBA-D0AAAA93CBE5}" presName="accent_3" presStyleCnt="0"/>
      <dgm:spPr/>
    </dgm:pt>
    <dgm:pt modelId="{13592DB6-74A7-45CA-B3F1-71E54F499821}" type="pres">
      <dgm:prSet presAssocID="{554D9305-022A-4469-9EBA-D0AAAA93CBE5}" presName="accentRepeatNode" presStyleLbl="solidFgAcc1" presStyleIdx="2"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DC160D6-5258-49F9-8EB0-CF6D8654D112}" type="pres">
      <dgm:prSet presAssocID="{381DC01A-F605-4C06-80B5-BDB4156771F9}" presName="text_4" presStyleLbl="node1" presStyleIdx="3" presStyleCnt="6">
        <dgm:presLayoutVars>
          <dgm:bulletEnabled val="1"/>
        </dgm:presLayoutVars>
      </dgm:prSet>
      <dgm:spPr/>
      <dgm:t>
        <a:bodyPr/>
        <a:lstStyle/>
        <a:p>
          <a:endParaRPr lang="de-DE"/>
        </a:p>
      </dgm:t>
    </dgm:pt>
    <dgm:pt modelId="{20F9187E-DE19-47AD-A1DF-E6DBA109194F}" type="pres">
      <dgm:prSet presAssocID="{381DC01A-F605-4C06-80B5-BDB4156771F9}" presName="accent_4" presStyleCnt="0"/>
      <dgm:spPr/>
    </dgm:pt>
    <dgm:pt modelId="{0AB76C75-11D3-4104-B132-44002221F5C6}" type="pres">
      <dgm:prSet presAssocID="{381DC01A-F605-4C06-80B5-BDB4156771F9}" presName="accentRepeatNode" presStyleLbl="solidFgAcc1" presStyleIdx="3" presStyleCnt="6"/>
      <dgm:spPr>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solidFill>
            <a:schemeClr val="bg1"/>
          </a:solidFill>
        </a:ln>
      </dgm:spPr>
      <dgm:t>
        <a:bodyPr/>
        <a:lstStyle/>
        <a:p>
          <a:endParaRPr lang="de-DE"/>
        </a:p>
      </dgm:t>
    </dgm:pt>
    <dgm:pt modelId="{3984B8EC-9F4A-4CC1-80E9-AA2121AB5032}" type="pres">
      <dgm:prSet presAssocID="{566D6068-71A5-4EB4-A452-ACFEB105FAC8}" presName="text_5" presStyleLbl="node1" presStyleIdx="4" presStyleCnt="6">
        <dgm:presLayoutVars>
          <dgm:bulletEnabled val="1"/>
        </dgm:presLayoutVars>
      </dgm:prSet>
      <dgm:spPr/>
      <dgm:t>
        <a:bodyPr/>
        <a:lstStyle/>
        <a:p>
          <a:endParaRPr lang="de-DE"/>
        </a:p>
      </dgm:t>
    </dgm:pt>
    <dgm:pt modelId="{BFA04052-C7ED-45A6-A124-43BDB545387B}" type="pres">
      <dgm:prSet presAssocID="{566D6068-71A5-4EB4-A452-ACFEB105FAC8}" presName="accent_5" presStyleCnt="0"/>
      <dgm:spPr/>
    </dgm:pt>
    <dgm:pt modelId="{CD8617E7-B677-4ACB-B73D-B453CF5FC991}" type="pres">
      <dgm:prSet presAssocID="{566D6068-71A5-4EB4-A452-ACFEB105FAC8}" presName="accentRepeatNode" presStyleLbl="solidFgAcc1" presStyleIdx="4"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0838EC3-289A-4717-9EE6-F5A12D50CCDD}" type="pres">
      <dgm:prSet presAssocID="{16F6EC6B-1324-4283-9DE6-0102F416D314}" presName="text_6" presStyleLbl="node1" presStyleIdx="5" presStyleCnt="6">
        <dgm:presLayoutVars>
          <dgm:bulletEnabled val="1"/>
        </dgm:presLayoutVars>
      </dgm:prSet>
      <dgm:spPr/>
      <dgm:t>
        <a:bodyPr/>
        <a:lstStyle/>
        <a:p>
          <a:endParaRPr lang="de-DE"/>
        </a:p>
      </dgm:t>
    </dgm:pt>
    <dgm:pt modelId="{F583ED0B-61BF-45CC-A425-E6C788E04847}" type="pres">
      <dgm:prSet presAssocID="{16F6EC6B-1324-4283-9DE6-0102F416D314}" presName="accent_6" presStyleCnt="0"/>
      <dgm:spPr/>
    </dgm:pt>
    <dgm:pt modelId="{64692D4F-22A6-4F8E-975C-2E39DC282D23}" type="pres">
      <dgm:prSet presAssocID="{16F6EC6B-1324-4283-9DE6-0102F416D314}" presName="accentRepeatNode" presStyleLbl="solidFgAcc1" presStyleIdx="5"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DDEA4DFF-A315-4E64-8995-6B90D1D223A6}" type="presOf" srcId="{31D06B87-25C4-4FB6-863F-DEEA49833E08}" destId="{15C62FE6-0ADA-4572-BEC6-E7CFC1504624}" srcOrd="0" destOrd="0" presId="urn:microsoft.com/office/officeart/2008/layout/VerticalCurvedList"/>
    <dgm:cxn modelId="{803289C5-5F6D-4E93-BC5E-B974F7514751}" srcId="{C737440F-40DF-4A06-A2D4-20BF1CF97F99}" destId="{16F6EC6B-1324-4283-9DE6-0102F416D314}" srcOrd="5" destOrd="0" parTransId="{24FFA08D-6A67-40FA-B3F5-F5501C98693A}" sibTransId="{B631AB85-7C9F-40A0-921E-88C7996392C8}"/>
    <dgm:cxn modelId="{6D4A4548-656E-4680-88DC-D7EF7EF79A81}" type="presOf" srcId="{01F8C77C-F72E-487E-A43E-B7372E831DDA}" destId="{2C7DC1DD-246A-47AD-918A-3F82786CDB4F}" srcOrd="0" destOrd="0" presId="urn:microsoft.com/office/officeart/2008/layout/VerticalCurvedList"/>
    <dgm:cxn modelId="{7086953C-0072-4E86-A85F-E9C6AEAFE54C}" type="presOf" srcId="{566D6068-71A5-4EB4-A452-ACFEB105FAC8}" destId="{3984B8EC-9F4A-4CC1-80E9-AA2121AB5032}" srcOrd="0" destOrd="0" presId="urn:microsoft.com/office/officeart/2008/layout/VerticalCurvedList"/>
    <dgm:cxn modelId="{7333CB5E-170B-43C4-9815-359CF0E83514}" type="presOf" srcId="{16F6EC6B-1324-4283-9DE6-0102F416D314}" destId="{40838EC3-289A-4717-9EE6-F5A12D50CCDD}" srcOrd="0" destOrd="0" presId="urn:microsoft.com/office/officeart/2008/layout/VerticalCurvedList"/>
    <dgm:cxn modelId="{F816EBDD-4DC5-4236-A336-F7615DFA3E21}" type="presOf" srcId="{381DC01A-F605-4C06-80B5-BDB4156771F9}" destId="{5DC160D6-5258-49F9-8EB0-CF6D8654D112}" srcOrd="0" destOrd="0" presId="urn:microsoft.com/office/officeart/2008/layout/VerticalCurvedList"/>
    <dgm:cxn modelId="{E093E6D0-3C17-4CFA-BBD9-F8D6941F9401}" srcId="{C737440F-40DF-4A06-A2D4-20BF1CF97F99}" destId="{C03FACD7-F8B6-47F8-BF92-EAC0F4F645CA}" srcOrd="1" destOrd="0" parTransId="{16AF29CD-C6C6-4341-85A3-F63DAA0E0EC2}" sibTransId="{A791AA88-603E-45BD-BFC8-0A7D13C3A132}"/>
    <dgm:cxn modelId="{DA204EBB-86BD-45CE-A2D6-1E2997501B44}" srcId="{C737440F-40DF-4A06-A2D4-20BF1CF97F99}" destId="{381DC01A-F605-4C06-80B5-BDB4156771F9}" srcOrd="3" destOrd="0" parTransId="{23103C53-9352-4F19-9748-3E3ED33AF131}" sibTransId="{8A928ECA-462E-4EB5-9739-444652B93F7C}"/>
    <dgm:cxn modelId="{F120E4F3-9CE4-40F1-9BF3-54A979937CC6}" srcId="{C737440F-40DF-4A06-A2D4-20BF1CF97F99}" destId="{554D9305-022A-4469-9EBA-D0AAAA93CBE5}" srcOrd="2" destOrd="0" parTransId="{B5277E94-799A-451C-8E95-853A4697A1D3}" sibTransId="{095A46BB-2F9E-45E8-BDCD-4A9E7776CC35}"/>
    <dgm:cxn modelId="{62681E6B-267A-4753-8928-0611031070F4}" type="presOf" srcId="{C737440F-40DF-4A06-A2D4-20BF1CF97F99}" destId="{F00FEA89-3C8F-49D4-89DB-2D9F13CBCAAC}" srcOrd="0" destOrd="0" presId="urn:microsoft.com/office/officeart/2008/layout/VerticalCurvedList"/>
    <dgm:cxn modelId="{2B9343DA-9376-4FDB-A63D-983D8BB55E21}" type="presOf" srcId="{554D9305-022A-4469-9EBA-D0AAAA93CBE5}" destId="{10BE14D1-00BB-4177-8D87-6A1207B79D5B}" srcOrd="0" destOrd="0" presId="urn:microsoft.com/office/officeart/2008/layout/VerticalCurvedList"/>
    <dgm:cxn modelId="{005A6C15-0F85-4C9E-A726-CC374B30F3B2}" srcId="{C737440F-40DF-4A06-A2D4-20BF1CF97F99}" destId="{566D6068-71A5-4EB4-A452-ACFEB105FAC8}" srcOrd="4" destOrd="0" parTransId="{83ABBF94-24F8-4A45-B716-1272605CC279}" sibTransId="{D26392FA-53A6-4550-AD18-AB3C5F6764B7}"/>
    <dgm:cxn modelId="{5D81A902-0C96-4481-92BA-E1375C8555A6}" type="presOf" srcId="{C03FACD7-F8B6-47F8-BF92-EAC0F4F645CA}" destId="{3E3C5D3A-0CDA-43FC-870F-DDF40DA3C392}" srcOrd="0" destOrd="0" presId="urn:microsoft.com/office/officeart/2008/layout/VerticalCurvedList"/>
    <dgm:cxn modelId="{BCF7BFCF-F32A-4390-A1C8-7420E7C4F902}" srcId="{C737440F-40DF-4A06-A2D4-20BF1CF97F99}" destId="{01F8C77C-F72E-487E-A43E-B7372E831DDA}" srcOrd="0" destOrd="0" parTransId="{D9436338-B316-4ED7-8D1B-D18C58EFE67F}" sibTransId="{31D06B87-25C4-4FB6-863F-DEEA49833E08}"/>
    <dgm:cxn modelId="{AEEEBF1A-0F32-41D7-A707-12217C919778}" type="presParOf" srcId="{F00FEA89-3C8F-49D4-89DB-2D9F13CBCAAC}" destId="{9BFA91D2-BCDC-4A7E-AF2E-671C0AD7E21F}" srcOrd="0" destOrd="0" presId="urn:microsoft.com/office/officeart/2008/layout/VerticalCurvedList"/>
    <dgm:cxn modelId="{1384F0C5-EB4D-4909-845F-7C1B0C695317}" type="presParOf" srcId="{9BFA91D2-BCDC-4A7E-AF2E-671C0AD7E21F}" destId="{A3DB18BE-63E7-40E9-A672-217B7C7018B2}" srcOrd="0" destOrd="0" presId="urn:microsoft.com/office/officeart/2008/layout/VerticalCurvedList"/>
    <dgm:cxn modelId="{AFA279FC-BD56-4FB9-8C7B-DCC0E4F2212E}" type="presParOf" srcId="{A3DB18BE-63E7-40E9-A672-217B7C7018B2}" destId="{FD108B63-7C4D-4893-9016-7EF33205720D}" srcOrd="0" destOrd="0" presId="urn:microsoft.com/office/officeart/2008/layout/VerticalCurvedList"/>
    <dgm:cxn modelId="{79DBDAF2-6394-44AD-847F-D0F4B283F0D2}" type="presParOf" srcId="{A3DB18BE-63E7-40E9-A672-217B7C7018B2}" destId="{15C62FE6-0ADA-4572-BEC6-E7CFC1504624}" srcOrd="1" destOrd="0" presId="urn:microsoft.com/office/officeart/2008/layout/VerticalCurvedList"/>
    <dgm:cxn modelId="{163624E6-6AF4-4A71-A243-F8F05A2E23B2}" type="presParOf" srcId="{A3DB18BE-63E7-40E9-A672-217B7C7018B2}" destId="{87F4E0E0-F12C-4849-BC5F-69DAF57A8EDC}" srcOrd="2" destOrd="0" presId="urn:microsoft.com/office/officeart/2008/layout/VerticalCurvedList"/>
    <dgm:cxn modelId="{09FEE107-ED2F-492E-8531-727DAE3E2493}" type="presParOf" srcId="{A3DB18BE-63E7-40E9-A672-217B7C7018B2}" destId="{83FDD338-EC36-4709-AF02-940FCCFF3C48}" srcOrd="3" destOrd="0" presId="urn:microsoft.com/office/officeart/2008/layout/VerticalCurvedList"/>
    <dgm:cxn modelId="{6A0AAE45-AB0C-48E3-A2F1-45E86A35859C}" type="presParOf" srcId="{9BFA91D2-BCDC-4A7E-AF2E-671C0AD7E21F}" destId="{2C7DC1DD-246A-47AD-918A-3F82786CDB4F}" srcOrd="1" destOrd="0" presId="urn:microsoft.com/office/officeart/2008/layout/VerticalCurvedList"/>
    <dgm:cxn modelId="{F513CE52-4896-4B2F-9CB8-F0FF3F1D9424}" type="presParOf" srcId="{9BFA91D2-BCDC-4A7E-AF2E-671C0AD7E21F}" destId="{7C151853-A105-40DE-B347-2C94E3F89A03}" srcOrd="2" destOrd="0" presId="urn:microsoft.com/office/officeart/2008/layout/VerticalCurvedList"/>
    <dgm:cxn modelId="{1EC2EEC8-B7C0-4AEE-A296-619B3E7800B8}" type="presParOf" srcId="{7C151853-A105-40DE-B347-2C94E3F89A03}" destId="{B9EF377D-3112-4CA0-A4BF-11EB926D5787}" srcOrd="0" destOrd="0" presId="urn:microsoft.com/office/officeart/2008/layout/VerticalCurvedList"/>
    <dgm:cxn modelId="{D23511A7-2A33-4807-84AD-5A1AF76697E1}" type="presParOf" srcId="{9BFA91D2-BCDC-4A7E-AF2E-671C0AD7E21F}" destId="{3E3C5D3A-0CDA-43FC-870F-DDF40DA3C392}" srcOrd="3" destOrd="0" presId="urn:microsoft.com/office/officeart/2008/layout/VerticalCurvedList"/>
    <dgm:cxn modelId="{37D9FC0E-3F9E-4B49-8F7B-61F93C48AD1A}" type="presParOf" srcId="{9BFA91D2-BCDC-4A7E-AF2E-671C0AD7E21F}" destId="{1AA9BFB5-516F-4824-8EEF-D710F94D1287}" srcOrd="4" destOrd="0" presId="urn:microsoft.com/office/officeart/2008/layout/VerticalCurvedList"/>
    <dgm:cxn modelId="{E9786C5F-BC0B-43AC-83AA-27C0841D490B}" type="presParOf" srcId="{1AA9BFB5-516F-4824-8EEF-D710F94D1287}" destId="{4C7067B8-8A1B-4823-9207-B1AF5CBA63C8}" srcOrd="0" destOrd="0" presId="urn:microsoft.com/office/officeart/2008/layout/VerticalCurvedList"/>
    <dgm:cxn modelId="{E0210118-FECE-4FC5-A973-73B8C0FB745F}" type="presParOf" srcId="{9BFA91D2-BCDC-4A7E-AF2E-671C0AD7E21F}" destId="{10BE14D1-00BB-4177-8D87-6A1207B79D5B}" srcOrd="5" destOrd="0" presId="urn:microsoft.com/office/officeart/2008/layout/VerticalCurvedList"/>
    <dgm:cxn modelId="{A46F5450-26D5-4232-B65D-B08B18D67117}" type="presParOf" srcId="{9BFA91D2-BCDC-4A7E-AF2E-671C0AD7E21F}" destId="{50E1352D-0CD1-4C13-9432-63EFEE02B33B}" srcOrd="6" destOrd="0" presId="urn:microsoft.com/office/officeart/2008/layout/VerticalCurvedList"/>
    <dgm:cxn modelId="{61FA0129-E7CF-4751-85C1-36BD4C8D7888}" type="presParOf" srcId="{50E1352D-0CD1-4C13-9432-63EFEE02B33B}" destId="{13592DB6-74A7-45CA-B3F1-71E54F499821}" srcOrd="0" destOrd="0" presId="urn:microsoft.com/office/officeart/2008/layout/VerticalCurvedList"/>
    <dgm:cxn modelId="{E1DE6331-764D-46DC-9513-F6180F7714D0}" type="presParOf" srcId="{9BFA91D2-BCDC-4A7E-AF2E-671C0AD7E21F}" destId="{5DC160D6-5258-49F9-8EB0-CF6D8654D112}" srcOrd="7" destOrd="0" presId="urn:microsoft.com/office/officeart/2008/layout/VerticalCurvedList"/>
    <dgm:cxn modelId="{AC8C6FAD-72C6-4FB9-8274-40CB8BF97791}" type="presParOf" srcId="{9BFA91D2-BCDC-4A7E-AF2E-671C0AD7E21F}" destId="{20F9187E-DE19-47AD-A1DF-E6DBA109194F}" srcOrd="8" destOrd="0" presId="urn:microsoft.com/office/officeart/2008/layout/VerticalCurvedList"/>
    <dgm:cxn modelId="{5EDAFF08-A367-48F7-BF21-9857F5C711E4}" type="presParOf" srcId="{20F9187E-DE19-47AD-A1DF-E6DBA109194F}" destId="{0AB76C75-11D3-4104-B132-44002221F5C6}" srcOrd="0" destOrd="0" presId="urn:microsoft.com/office/officeart/2008/layout/VerticalCurvedList"/>
    <dgm:cxn modelId="{B74C2FF4-3857-4BF7-A69F-C93C83061908}" type="presParOf" srcId="{9BFA91D2-BCDC-4A7E-AF2E-671C0AD7E21F}" destId="{3984B8EC-9F4A-4CC1-80E9-AA2121AB5032}" srcOrd="9" destOrd="0" presId="urn:microsoft.com/office/officeart/2008/layout/VerticalCurvedList"/>
    <dgm:cxn modelId="{2FF11A21-0034-4A98-9743-D1D1277D7E50}" type="presParOf" srcId="{9BFA91D2-BCDC-4A7E-AF2E-671C0AD7E21F}" destId="{BFA04052-C7ED-45A6-A124-43BDB545387B}" srcOrd="10" destOrd="0" presId="urn:microsoft.com/office/officeart/2008/layout/VerticalCurvedList"/>
    <dgm:cxn modelId="{B416C795-2D06-46AD-8B0F-56FA5529867D}" type="presParOf" srcId="{BFA04052-C7ED-45A6-A124-43BDB545387B}" destId="{CD8617E7-B677-4ACB-B73D-B453CF5FC991}" srcOrd="0" destOrd="0" presId="urn:microsoft.com/office/officeart/2008/layout/VerticalCurvedList"/>
    <dgm:cxn modelId="{ACF159CF-3F97-403E-B80D-3676A6C3DE15}" type="presParOf" srcId="{9BFA91D2-BCDC-4A7E-AF2E-671C0AD7E21F}" destId="{40838EC3-289A-4717-9EE6-F5A12D50CCDD}" srcOrd="11" destOrd="0" presId="urn:microsoft.com/office/officeart/2008/layout/VerticalCurvedList"/>
    <dgm:cxn modelId="{0FDCA159-9E3A-4783-AB06-FC4051660A8F}" type="presParOf" srcId="{9BFA91D2-BCDC-4A7E-AF2E-671C0AD7E21F}" destId="{F583ED0B-61BF-45CC-A425-E6C788E04847}" srcOrd="12" destOrd="0" presId="urn:microsoft.com/office/officeart/2008/layout/VerticalCurvedList"/>
    <dgm:cxn modelId="{6CB6666E-B0BD-465C-9F6C-57D6948B6577}" type="presParOf" srcId="{F583ED0B-61BF-45CC-A425-E6C788E04847}" destId="{64692D4F-22A6-4F8E-975C-2E39DC282D2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37440F-40DF-4A06-A2D4-20BF1CF97F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01F8C77C-F72E-487E-A43E-B7372E831DD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Einleitung und Hintergrundinformationen</a:t>
          </a:r>
          <a:endParaRPr lang="de-DE" sz="2000" b="1" dirty="0">
            <a:solidFill>
              <a:schemeClr val="accent6">
                <a:lumMod val="50000"/>
              </a:schemeClr>
            </a:solidFill>
            <a:latin typeface="Garamond" panose="02020404030301010803" pitchFamily="18" charset="0"/>
          </a:endParaRPr>
        </a:p>
      </dgm:t>
    </dgm:pt>
    <dgm:pt modelId="{D9436338-B316-4ED7-8D1B-D18C58EFE67F}" type="parTrans" cxnId="{BCF7BFCF-F32A-4390-A1C8-7420E7C4F902}">
      <dgm:prSet/>
      <dgm:spPr/>
      <dgm:t>
        <a:bodyPr/>
        <a:lstStyle/>
        <a:p>
          <a:endParaRPr lang="de-DE"/>
        </a:p>
      </dgm:t>
    </dgm:pt>
    <dgm:pt modelId="{31D06B87-25C4-4FB6-863F-DEEA49833E08}" type="sibTrans" cxnId="{BCF7BFCF-F32A-4390-A1C8-7420E7C4F902}">
      <dgm:prSet/>
      <dgm:spPr/>
      <dgm:t>
        <a:bodyPr/>
        <a:lstStyle/>
        <a:p>
          <a:endParaRPr lang="de-DE"/>
        </a:p>
      </dgm:t>
    </dgm:pt>
    <dgm:pt modelId="{C03FACD7-F8B6-47F8-BF92-EAC0F4F645CA}">
      <dgm:prSet phldrT="[Tex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de-DE" sz="2000" b="1" dirty="0" smtClean="0">
              <a:solidFill>
                <a:schemeClr val="accent6">
                  <a:lumMod val="50000"/>
                </a:schemeClr>
              </a:solidFill>
              <a:latin typeface="Garamond" panose="02020404030301010803" pitchFamily="18" charset="0"/>
            </a:rPr>
            <a:t>Was ist Grundbildung?</a:t>
          </a:r>
          <a:endParaRPr lang="de-DE" sz="2000" b="1" dirty="0">
            <a:solidFill>
              <a:schemeClr val="accent6">
                <a:lumMod val="50000"/>
              </a:schemeClr>
            </a:solidFill>
            <a:latin typeface="Garamond" panose="02020404030301010803" pitchFamily="18" charset="0"/>
          </a:endParaRPr>
        </a:p>
      </dgm:t>
    </dgm:pt>
    <dgm:pt modelId="{16AF29CD-C6C6-4341-85A3-F63DAA0E0EC2}" type="parTrans" cxnId="{E093E6D0-3C17-4CFA-BBD9-F8D6941F9401}">
      <dgm:prSet/>
      <dgm:spPr/>
      <dgm:t>
        <a:bodyPr/>
        <a:lstStyle/>
        <a:p>
          <a:endParaRPr lang="de-DE"/>
        </a:p>
      </dgm:t>
    </dgm:pt>
    <dgm:pt modelId="{A791AA88-603E-45BD-BFC8-0A7D13C3A132}" type="sibTrans" cxnId="{E093E6D0-3C17-4CFA-BBD9-F8D6941F9401}">
      <dgm:prSet/>
      <dgm:spPr/>
      <dgm:t>
        <a:bodyPr/>
        <a:lstStyle/>
        <a:p>
          <a:endParaRPr lang="de-DE"/>
        </a:p>
      </dgm:t>
    </dgm:pt>
    <dgm:pt modelId="{16F6EC6B-1324-4283-9DE6-0102F416D314}">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Austausch und Diskussion </a:t>
          </a:r>
          <a:endParaRPr lang="de-DE" sz="2000" b="1" dirty="0">
            <a:solidFill>
              <a:schemeClr val="accent6">
                <a:lumMod val="50000"/>
              </a:schemeClr>
            </a:solidFill>
            <a:latin typeface="Garamond" panose="02020404030301010803" pitchFamily="18" charset="0"/>
          </a:endParaRPr>
        </a:p>
      </dgm:t>
    </dgm:pt>
    <dgm:pt modelId="{24FFA08D-6A67-40FA-B3F5-F5501C98693A}" type="parTrans" cxnId="{803289C5-5F6D-4E93-BC5E-B974F7514751}">
      <dgm:prSet/>
      <dgm:spPr/>
      <dgm:t>
        <a:bodyPr/>
        <a:lstStyle/>
        <a:p>
          <a:endParaRPr lang="de-DE"/>
        </a:p>
      </dgm:t>
    </dgm:pt>
    <dgm:pt modelId="{B631AB85-7C9F-40A0-921E-88C7996392C8}" type="sibTrans" cxnId="{803289C5-5F6D-4E93-BC5E-B974F7514751}">
      <dgm:prSet/>
      <dgm:spPr/>
      <dgm:t>
        <a:bodyPr/>
        <a:lstStyle/>
        <a:p>
          <a:endParaRPr lang="de-DE"/>
        </a:p>
      </dgm:t>
    </dgm:pt>
    <dgm:pt modelId="{566D6068-71A5-4EB4-A452-ACFEB105FAC8}">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managen- Eine Aufgabe für Erwachsenenbildner  </a:t>
          </a:r>
          <a:endParaRPr lang="de-DE" sz="2000" b="1" dirty="0">
            <a:solidFill>
              <a:schemeClr val="accent6">
                <a:lumMod val="50000"/>
              </a:schemeClr>
            </a:solidFill>
            <a:latin typeface="Garamond" panose="02020404030301010803" pitchFamily="18" charset="0"/>
          </a:endParaRPr>
        </a:p>
      </dgm:t>
    </dgm:pt>
    <dgm:pt modelId="{D26392FA-53A6-4550-AD18-AB3C5F6764B7}" type="sibTrans" cxnId="{005A6C15-0F85-4C9E-A726-CC374B30F3B2}">
      <dgm:prSet/>
      <dgm:spPr/>
      <dgm:t>
        <a:bodyPr/>
        <a:lstStyle/>
        <a:p>
          <a:endParaRPr lang="de-DE"/>
        </a:p>
      </dgm:t>
    </dgm:pt>
    <dgm:pt modelId="{83ABBF94-24F8-4A45-B716-1272605CC279}" type="parTrans" cxnId="{005A6C15-0F85-4C9E-A726-CC374B30F3B2}">
      <dgm:prSet/>
      <dgm:spPr/>
      <dgm:t>
        <a:bodyPr/>
        <a:lstStyle/>
        <a:p>
          <a:endParaRPr lang="de-DE"/>
        </a:p>
      </dgm:t>
    </dgm:pt>
    <dgm:pt modelId="{554D9305-022A-4469-9EBA-D0AAAA93CBE5}">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aufsuchende Bildungsarbeit – Theorie und Praxis</a:t>
          </a:r>
          <a:endParaRPr lang="de-DE" sz="2000" b="1" dirty="0">
            <a:solidFill>
              <a:schemeClr val="accent6">
                <a:lumMod val="50000"/>
              </a:schemeClr>
            </a:solidFill>
            <a:latin typeface="Garamond" panose="02020404030301010803" pitchFamily="18" charset="0"/>
          </a:endParaRPr>
        </a:p>
      </dgm:t>
    </dgm:pt>
    <dgm:pt modelId="{095A46BB-2F9E-45E8-BDCD-4A9E7776CC35}" type="sibTrans" cxnId="{F120E4F3-9CE4-40F1-9BF3-54A979937CC6}">
      <dgm:prSet/>
      <dgm:spPr/>
      <dgm:t>
        <a:bodyPr/>
        <a:lstStyle/>
        <a:p>
          <a:endParaRPr lang="de-DE"/>
        </a:p>
      </dgm:t>
    </dgm:pt>
    <dgm:pt modelId="{B5277E94-799A-451C-8E95-853A4697A1D3}" type="parTrans" cxnId="{F120E4F3-9CE4-40F1-9BF3-54A979937CC6}">
      <dgm:prSet/>
      <dgm:spPr/>
      <dgm:t>
        <a:bodyPr/>
        <a:lstStyle/>
        <a:p>
          <a:endParaRPr lang="de-DE"/>
        </a:p>
      </dgm:t>
    </dgm:pt>
    <dgm:pt modelId="{381DC01A-F605-4C06-80B5-BDB4156771F9}">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Querschnittsthema</a:t>
          </a:r>
          <a:endParaRPr lang="de-DE" sz="2000" b="1" dirty="0">
            <a:solidFill>
              <a:schemeClr val="accent6">
                <a:lumMod val="50000"/>
              </a:schemeClr>
            </a:solidFill>
            <a:latin typeface="Garamond" panose="02020404030301010803" pitchFamily="18" charset="0"/>
          </a:endParaRPr>
        </a:p>
      </dgm:t>
    </dgm:pt>
    <dgm:pt modelId="{23103C53-9352-4F19-9748-3E3ED33AF131}" type="parTrans" cxnId="{DA204EBB-86BD-45CE-A2D6-1E2997501B44}">
      <dgm:prSet/>
      <dgm:spPr/>
      <dgm:t>
        <a:bodyPr/>
        <a:lstStyle/>
        <a:p>
          <a:endParaRPr lang="de-DE"/>
        </a:p>
      </dgm:t>
    </dgm:pt>
    <dgm:pt modelId="{8A928ECA-462E-4EB5-9739-444652B93F7C}" type="sibTrans" cxnId="{DA204EBB-86BD-45CE-A2D6-1E2997501B44}">
      <dgm:prSet/>
      <dgm:spPr/>
      <dgm:t>
        <a:bodyPr/>
        <a:lstStyle/>
        <a:p>
          <a:endParaRPr lang="de-DE"/>
        </a:p>
      </dgm:t>
    </dgm:pt>
    <dgm:pt modelId="{F00FEA89-3C8F-49D4-89DB-2D9F13CBCAAC}" type="pres">
      <dgm:prSet presAssocID="{C737440F-40DF-4A06-A2D4-20BF1CF97F99}" presName="Name0" presStyleCnt="0">
        <dgm:presLayoutVars>
          <dgm:chMax val="7"/>
          <dgm:chPref val="7"/>
          <dgm:dir/>
        </dgm:presLayoutVars>
      </dgm:prSet>
      <dgm:spPr/>
      <dgm:t>
        <a:bodyPr/>
        <a:lstStyle/>
        <a:p>
          <a:endParaRPr lang="de-DE"/>
        </a:p>
      </dgm:t>
    </dgm:pt>
    <dgm:pt modelId="{9BFA91D2-BCDC-4A7E-AF2E-671C0AD7E21F}" type="pres">
      <dgm:prSet presAssocID="{C737440F-40DF-4A06-A2D4-20BF1CF97F99}" presName="Name1" presStyleCnt="0"/>
      <dgm:spPr/>
    </dgm:pt>
    <dgm:pt modelId="{A3DB18BE-63E7-40E9-A672-217B7C7018B2}" type="pres">
      <dgm:prSet presAssocID="{C737440F-40DF-4A06-A2D4-20BF1CF97F99}" presName="cycle" presStyleCnt="0"/>
      <dgm:spPr/>
    </dgm:pt>
    <dgm:pt modelId="{FD108B63-7C4D-4893-9016-7EF33205720D}" type="pres">
      <dgm:prSet presAssocID="{C737440F-40DF-4A06-A2D4-20BF1CF97F99}" presName="srcNode" presStyleLbl="node1" presStyleIdx="0" presStyleCnt="6"/>
      <dgm:spPr/>
    </dgm:pt>
    <dgm:pt modelId="{15C62FE6-0ADA-4572-BEC6-E7CFC1504624}" type="pres">
      <dgm:prSet presAssocID="{C737440F-40DF-4A06-A2D4-20BF1CF97F99}" presName="conn" presStyleLbl="parChTrans1D2" presStyleIdx="0" presStyleCnt="1"/>
      <dgm:spPr/>
      <dgm:t>
        <a:bodyPr/>
        <a:lstStyle/>
        <a:p>
          <a:endParaRPr lang="de-DE"/>
        </a:p>
      </dgm:t>
    </dgm:pt>
    <dgm:pt modelId="{87F4E0E0-F12C-4849-BC5F-69DAF57A8EDC}" type="pres">
      <dgm:prSet presAssocID="{C737440F-40DF-4A06-A2D4-20BF1CF97F99}" presName="extraNode" presStyleLbl="node1" presStyleIdx="0" presStyleCnt="6"/>
      <dgm:spPr/>
    </dgm:pt>
    <dgm:pt modelId="{83FDD338-EC36-4709-AF02-940FCCFF3C48}" type="pres">
      <dgm:prSet presAssocID="{C737440F-40DF-4A06-A2D4-20BF1CF97F99}" presName="dstNode" presStyleLbl="node1" presStyleIdx="0" presStyleCnt="6"/>
      <dgm:spPr/>
    </dgm:pt>
    <dgm:pt modelId="{2C7DC1DD-246A-47AD-918A-3F82786CDB4F}" type="pres">
      <dgm:prSet presAssocID="{01F8C77C-F72E-487E-A43E-B7372E831DDA}" presName="text_1" presStyleLbl="node1" presStyleIdx="0" presStyleCnt="6" custScaleY="107067">
        <dgm:presLayoutVars>
          <dgm:bulletEnabled val="1"/>
        </dgm:presLayoutVars>
      </dgm:prSet>
      <dgm:spPr/>
      <dgm:t>
        <a:bodyPr/>
        <a:lstStyle/>
        <a:p>
          <a:endParaRPr lang="de-DE"/>
        </a:p>
      </dgm:t>
    </dgm:pt>
    <dgm:pt modelId="{7C151853-A105-40DE-B347-2C94E3F89A03}" type="pres">
      <dgm:prSet presAssocID="{01F8C77C-F72E-487E-A43E-B7372E831DDA}" presName="accent_1" presStyleCnt="0"/>
      <dgm:spPr/>
    </dgm:pt>
    <dgm:pt modelId="{B9EF377D-3112-4CA0-A4BF-11EB926D5787}" type="pres">
      <dgm:prSet presAssocID="{01F8C77C-F72E-487E-A43E-B7372E831DDA}" presName="accentRepeatNode" presStyleLbl="solidFgAcc1" presStyleIdx="0"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E3C5D3A-0CDA-43FC-870F-DDF40DA3C392}" type="pres">
      <dgm:prSet presAssocID="{C03FACD7-F8B6-47F8-BF92-EAC0F4F645CA}" presName="text_2" presStyleLbl="node1" presStyleIdx="1" presStyleCnt="6" custScaleY="88701">
        <dgm:presLayoutVars>
          <dgm:bulletEnabled val="1"/>
        </dgm:presLayoutVars>
      </dgm:prSet>
      <dgm:spPr/>
      <dgm:t>
        <a:bodyPr/>
        <a:lstStyle/>
        <a:p>
          <a:endParaRPr lang="de-DE"/>
        </a:p>
      </dgm:t>
    </dgm:pt>
    <dgm:pt modelId="{1AA9BFB5-516F-4824-8EEF-D710F94D1287}" type="pres">
      <dgm:prSet presAssocID="{C03FACD7-F8B6-47F8-BF92-EAC0F4F645CA}" presName="accent_2" presStyleCnt="0"/>
      <dgm:spPr/>
    </dgm:pt>
    <dgm:pt modelId="{4C7067B8-8A1B-4823-9207-B1AF5CBA63C8}" type="pres">
      <dgm:prSet presAssocID="{C03FACD7-F8B6-47F8-BF92-EAC0F4F645CA}" presName="accentRepeatNode" presStyleLbl="solidFgAcc1" presStyleIdx="1" presStyleCnt="6">
        <dgm:style>
          <a:lnRef idx="1">
            <a:schemeClr val="accent2"/>
          </a:lnRef>
          <a:fillRef idx="3">
            <a:schemeClr val="accent2"/>
          </a:fillRef>
          <a:effectRef idx="2">
            <a:schemeClr val="accent2"/>
          </a:effectRef>
          <a:fontRef idx="minor">
            <a:schemeClr val="lt1"/>
          </a:fontRef>
        </dgm:style>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a:p>
      </dgm:t>
    </dgm:pt>
    <dgm:pt modelId="{10BE14D1-00BB-4177-8D87-6A1207B79D5B}" type="pres">
      <dgm:prSet presAssocID="{554D9305-022A-4469-9EBA-D0AAAA93CBE5}" presName="text_3" presStyleLbl="node1" presStyleIdx="2" presStyleCnt="6">
        <dgm:presLayoutVars>
          <dgm:bulletEnabled val="1"/>
        </dgm:presLayoutVars>
      </dgm:prSet>
      <dgm:spPr/>
      <dgm:t>
        <a:bodyPr/>
        <a:lstStyle/>
        <a:p>
          <a:endParaRPr lang="de-DE"/>
        </a:p>
      </dgm:t>
    </dgm:pt>
    <dgm:pt modelId="{50E1352D-0CD1-4C13-9432-63EFEE02B33B}" type="pres">
      <dgm:prSet presAssocID="{554D9305-022A-4469-9EBA-D0AAAA93CBE5}" presName="accent_3" presStyleCnt="0"/>
      <dgm:spPr/>
    </dgm:pt>
    <dgm:pt modelId="{13592DB6-74A7-45CA-B3F1-71E54F499821}" type="pres">
      <dgm:prSet presAssocID="{554D9305-022A-4469-9EBA-D0AAAA93CBE5}" presName="accentRepeatNode" presStyleLbl="solidFgAcc1" presStyleIdx="2"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DC160D6-5258-49F9-8EB0-CF6D8654D112}" type="pres">
      <dgm:prSet presAssocID="{381DC01A-F605-4C06-80B5-BDB4156771F9}" presName="text_4" presStyleLbl="node1" presStyleIdx="3" presStyleCnt="6">
        <dgm:presLayoutVars>
          <dgm:bulletEnabled val="1"/>
        </dgm:presLayoutVars>
      </dgm:prSet>
      <dgm:spPr/>
      <dgm:t>
        <a:bodyPr/>
        <a:lstStyle/>
        <a:p>
          <a:endParaRPr lang="de-DE"/>
        </a:p>
      </dgm:t>
    </dgm:pt>
    <dgm:pt modelId="{20F9187E-DE19-47AD-A1DF-E6DBA109194F}" type="pres">
      <dgm:prSet presAssocID="{381DC01A-F605-4C06-80B5-BDB4156771F9}" presName="accent_4" presStyleCnt="0"/>
      <dgm:spPr/>
    </dgm:pt>
    <dgm:pt modelId="{0AB76C75-11D3-4104-B132-44002221F5C6}" type="pres">
      <dgm:prSet presAssocID="{381DC01A-F605-4C06-80B5-BDB4156771F9}" presName="accentRepeatNode" presStyleLbl="solidFgAcc1" presStyleIdx="3" presStyleCnt="6"/>
      <dgm:spPr>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solidFill>
            <a:schemeClr val="bg1"/>
          </a:solidFill>
        </a:ln>
      </dgm:spPr>
      <dgm:t>
        <a:bodyPr/>
        <a:lstStyle/>
        <a:p>
          <a:endParaRPr lang="de-DE"/>
        </a:p>
      </dgm:t>
    </dgm:pt>
    <dgm:pt modelId="{3984B8EC-9F4A-4CC1-80E9-AA2121AB5032}" type="pres">
      <dgm:prSet presAssocID="{566D6068-71A5-4EB4-A452-ACFEB105FAC8}" presName="text_5" presStyleLbl="node1" presStyleIdx="4" presStyleCnt="6">
        <dgm:presLayoutVars>
          <dgm:bulletEnabled val="1"/>
        </dgm:presLayoutVars>
      </dgm:prSet>
      <dgm:spPr/>
      <dgm:t>
        <a:bodyPr/>
        <a:lstStyle/>
        <a:p>
          <a:endParaRPr lang="de-DE"/>
        </a:p>
      </dgm:t>
    </dgm:pt>
    <dgm:pt modelId="{BFA04052-C7ED-45A6-A124-43BDB545387B}" type="pres">
      <dgm:prSet presAssocID="{566D6068-71A5-4EB4-A452-ACFEB105FAC8}" presName="accent_5" presStyleCnt="0"/>
      <dgm:spPr/>
    </dgm:pt>
    <dgm:pt modelId="{CD8617E7-B677-4ACB-B73D-B453CF5FC991}" type="pres">
      <dgm:prSet presAssocID="{566D6068-71A5-4EB4-A452-ACFEB105FAC8}" presName="accentRepeatNode" presStyleLbl="solidFgAcc1" presStyleIdx="4"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0838EC3-289A-4717-9EE6-F5A12D50CCDD}" type="pres">
      <dgm:prSet presAssocID="{16F6EC6B-1324-4283-9DE6-0102F416D314}" presName="text_6" presStyleLbl="node1" presStyleIdx="5" presStyleCnt="6">
        <dgm:presLayoutVars>
          <dgm:bulletEnabled val="1"/>
        </dgm:presLayoutVars>
      </dgm:prSet>
      <dgm:spPr/>
      <dgm:t>
        <a:bodyPr/>
        <a:lstStyle/>
        <a:p>
          <a:endParaRPr lang="de-DE"/>
        </a:p>
      </dgm:t>
    </dgm:pt>
    <dgm:pt modelId="{F583ED0B-61BF-45CC-A425-E6C788E04847}" type="pres">
      <dgm:prSet presAssocID="{16F6EC6B-1324-4283-9DE6-0102F416D314}" presName="accent_6" presStyleCnt="0"/>
      <dgm:spPr/>
    </dgm:pt>
    <dgm:pt modelId="{64692D4F-22A6-4F8E-975C-2E39DC282D23}" type="pres">
      <dgm:prSet presAssocID="{16F6EC6B-1324-4283-9DE6-0102F416D314}" presName="accentRepeatNode" presStyleLbl="solidFgAcc1" presStyleIdx="5"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803289C5-5F6D-4E93-BC5E-B974F7514751}" srcId="{C737440F-40DF-4A06-A2D4-20BF1CF97F99}" destId="{16F6EC6B-1324-4283-9DE6-0102F416D314}" srcOrd="5" destOrd="0" parTransId="{24FFA08D-6A67-40FA-B3F5-F5501C98693A}" sibTransId="{B631AB85-7C9F-40A0-921E-88C7996392C8}"/>
    <dgm:cxn modelId="{DD0C7DD3-6FF8-4DD8-8E1C-9C25C48FFC56}" type="presOf" srcId="{381DC01A-F605-4C06-80B5-BDB4156771F9}" destId="{5DC160D6-5258-49F9-8EB0-CF6D8654D112}" srcOrd="0" destOrd="0" presId="urn:microsoft.com/office/officeart/2008/layout/VerticalCurvedList"/>
    <dgm:cxn modelId="{E093E6D0-3C17-4CFA-BBD9-F8D6941F9401}" srcId="{C737440F-40DF-4A06-A2D4-20BF1CF97F99}" destId="{C03FACD7-F8B6-47F8-BF92-EAC0F4F645CA}" srcOrd="1" destOrd="0" parTransId="{16AF29CD-C6C6-4341-85A3-F63DAA0E0EC2}" sibTransId="{A791AA88-603E-45BD-BFC8-0A7D13C3A132}"/>
    <dgm:cxn modelId="{DA204EBB-86BD-45CE-A2D6-1E2997501B44}" srcId="{C737440F-40DF-4A06-A2D4-20BF1CF97F99}" destId="{381DC01A-F605-4C06-80B5-BDB4156771F9}" srcOrd="3" destOrd="0" parTransId="{23103C53-9352-4F19-9748-3E3ED33AF131}" sibTransId="{8A928ECA-462E-4EB5-9739-444652B93F7C}"/>
    <dgm:cxn modelId="{F120E4F3-9CE4-40F1-9BF3-54A979937CC6}" srcId="{C737440F-40DF-4A06-A2D4-20BF1CF97F99}" destId="{554D9305-022A-4469-9EBA-D0AAAA93CBE5}" srcOrd="2" destOrd="0" parTransId="{B5277E94-799A-451C-8E95-853A4697A1D3}" sibTransId="{095A46BB-2F9E-45E8-BDCD-4A9E7776CC35}"/>
    <dgm:cxn modelId="{4C8A928F-D9F2-45D5-9C93-6548D282C439}" type="presOf" srcId="{566D6068-71A5-4EB4-A452-ACFEB105FAC8}" destId="{3984B8EC-9F4A-4CC1-80E9-AA2121AB5032}" srcOrd="0" destOrd="0" presId="urn:microsoft.com/office/officeart/2008/layout/VerticalCurvedList"/>
    <dgm:cxn modelId="{C26CFF07-3964-4CFD-BE50-45C1933A7D77}" type="presOf" srcId="{C737440F-40DF-4A06-A2D4-20BF1CF97F99}" destId="{F00FEA89-3C8F-49D4-89DB-2D9F13CBCAAC}" srcOrd="0" destOrd="0" presId="urn:microsoft.com/office/officeart/2008/layout/VerticalCurvedList"/>
    <dgm:cxn modelId="{7FFCC8CD-6707-4039-B36A-26ED9BC6878C}" type="presOf" srcId="{31D06B87-25C4-4FB6-863F-DEEA49833E08}" destId="{15C62FE6-0ADA-4572-BEC6-E7CFC1504624}" srcOrd="0" destOrd="0" presId="urn:microsoft.com/office/officeart/2008/layout/VerticalCurvedList"/>
    <dgm:cxn modelId="{2E670981-D392-4D0C-A393-F9D84E2BD322}" type="presOf" srcId="{C03FACD7-F8B6-47F8-BF92-EAC0F4F645CA}" destId="{3E3C5D3A-0CDA-43FC-870F-DDF40DA3C392}" srcOrd="0" destOrd="0" presId="urn:microsoft.com/office/officeart/2008/layout/VerticalCurvedList"/>
    <dgm:cxn modelId="{34CFAB86-EF3F-44B3-8FE9-50B39F8332B4}" type="presOf" srcId="{554D9305-022A-4469-9EBA-D0AAAA93CBE5}" destId="{10BE14D1-00BB-4177-8D87-6A1207B79D5B}" srcOrd="0" destOrd="0" presId="urn:microsoft.com/office/officeart/2008/layout/VerticalCurvedList"/>
    <dgm:cxn modelId="{005A6C15-0F85-4C9E-A726-CC374B30F3B2}" srcId="{C737440F-40DF-4A06-A2D4-20BF1CF97F99}" destId="{566D6068-71A5-4EB4-A452-ACFEB105FAC8}" srcOrd="4" destOrd="0" parTransId="{83ABBF94-24F8-4A45-B716-1272605CC279}" sibTransId="{D26392FA-53A6-4550-AD18-AB3C5F6764B7}"/>
    <dgm:cxn modelId="{B4AFFCA3-415E-4634-9627-A22A7E9BB480}" type="presOf" srcId="{01F8C77C-F72E-487E-A43E-B7372E831DDA}" destId="{2C7DC1DD-246A-47AD-918A-3F82786CDB4F}" srcOrd="0" destOrd="0" presId="urn:microsoft.com/office/officeart/2008/layout/VerticalCurvedList"/>
    <dgm:cxn modelId="{818E0DE3-1FE7-456F-87BA-F5F02A14504D}" type="presOf" srcId="{16F6EC6B-1324-4283-9DE6-0102F416D314}" destId="{40838EC3-289A-4717-9EE6-F5A12D50CCDD}" srcOrd="0" destOrd="0" presId="urn:microsoft.com/office/officeart/2008/layout/VerticalCurvedList"/>
    <dgm:cxn modelId="{BCF7BFCF-F32A-4390-A1C8-7420E7C4F902}" srcId="{C737440F-40DF-4A06-A2D4-20BF1CF97F99}" destId="{01F8C77C-F72E-487E-A43E-B7372E831DDA}" srcOrd="0" destOrd="0" parTransId="{D9436338-B316-4ED7-8D1B-D18C58EFE67F}" sibTransId="{31D06B87-25C4-4FB6-863F-DEEA49833E08}"/>
    <dgm:cxn modelId="{7BEB8A41-A672-4435-970B-238FD46C8FBD}" type="presParOf" srcId="{F00FEA89-3C8F-49D4-89DB-2D9F13CBCAAC}" destId="{9BFA91D2-BCDC-4A7E-AF2E-671C0AD7E21F}" srcOrd="0" destOrd="0" presId="urn:microsoft.com/office/officeart/2008/layout/VerticalCurvedList"/>
    <dgm:cxn modelId="{04B85A6C-0DED-4263-BEB9-CF16CE40BD59}" type="presParOf" srcId="{9BFA91D2-BCDC-4A7E-AF2E-671C0AD7E21F}" destId="{A3DB18BE-63E7-40E9-A672-217B7C7018B2}" srcOrd="0" destOrd="0" presId="urn:microsoft.com/office/officeart/2008/layout/VerticalCurvedList"/>
    <dgm:cxn modelId="{E1672628-5C74-4BF8-8F59-755E63D45837}" type="presParOf" srcId="{A3DB18BE-63E7-40E9-A672-217B7C7018B2}" destId="{FD108B63-7C4D-4893-9016-7EF33205720D}" srcOrd="0" destOrd="0" presId="urn:microsoft.com/office/officeart/2008/layout/VerticalCurvedList"/>
    <dgm:cxn modelId="{59230EC1-998A-4900-A16E-5AE456F93636}" type="presParOf" srcId="{A3DB18BE-63E7-40E9-A672-217B7C7018B2}" destId="{15C62FE6-0ADA-4572-BEC6-E7CFC1504624}" srcOrd="1" destOrd="0" presId="urn:microsoft.com/office/officeart/2008/layout/VerticalCurvedList"/>
    <dgm:cxn modelId="{AA7AA194-C93F-4828-8487-279A982FEAEE}" type="presParOf" srcId="{A3DB18BE-63E7-40E9-A672-217B7C7018B2}" destId="{87F4E0E0-F12C-4849-BC5F-69DAF57A8EDC}" srcOrd="2" destOrd="0" presId="urn:microsoft.com/office/officeart/2008/layout/VerticalCurvedList"/>
    <dgm:cxn modelId="{31811646-CE7F-4630-A194-24DA3E4BB9AC}" type="presParOf" srcId="{A3DB18BE-63E7-40E9-A672-217B7C7018B2}" destId="{83FDD338-EC36-4709-AF02-940FCCFF3C48}" srcOrd="3" destOrd="0" presId="urn:microsoft.com/office/officeart/2008/layout/VerticalCurvedList"/>
    <dgm:cxn modelId="{2C4B5C7B-1E7B-4D10-8861-C47F0F339E32}" type="presParOf" srcId="{9BFA91D2-BCDC-4A7E-AF2E-671C0AD7E21F}" destId="{2C7DC1DD-246A-47AD-918A-3F82786CDB4F}" srcOrd="1" destOrd="0" presId="urn:microsoft.com/office/officeart/2008/layout/VerticalCurvedList"/>
    <dgm:cxn modelId="{4254AE94-DFED-4799-8EAD-9025E4F9DC93}" type="presParOf" srcId="{9BFA91D2-BCDC-4A7E-AF2E-671C0AD7E21F}" destId="{7C151853-A105-40DE-B347-2C94E3F89A03}" srcOrd="2" destOrd="0" presId="urn:microsoft.com/office/officeart/2008/layout/VerticalCurvedList"/>
    <dgm:cxn modelId="{36E83375-1547-470F-AD87-D0BD9B94A2AB}" type="presParOf" srcId="{7C151853-A105-40DE-B347-2C94E3F89A03}" destId="{B9EF377D-3112-4CA0-A4BF-11EB926D5787}" srcOrd="0" destOrd="0" presId="urn:microsoft.com/office/officeart/2008/layout/VerticalCurvedList"/>
    <dgm:cxn modelId="{C773065C-CD4D-4304-98D8-E2C7B74C033F}" type="presParOf" srcId="{9BFA91D2-BCDC-4A7E-AF2E-671C0AD7E21F}" destId="{3E3C5D3A-0CDA-43FC-870F-DDF40DA3C392}" srcOrd="3" destOrd="0" presId="urn:microsoft.com/office/officeart/2008/layout/VerticalCurvedList"/>
    <dgm:cxn modelId="{CBD07FAF-7131-4BF5-9ADB-EA98B2D937D8}" type="presParOf" srcId="{9BFA91D2-BCDC-4A7E-AF2E-671C0AD7E21F}" destId="{1AA9BFB5-516F-4824-8EEF-D710F94D1287}" srcOrd="4" destOrd="0" presId="urn:microsoft.com/office/officeart/2008/layout/VerticalCurvedList"/>
    <dgm:cxn modelId="{DDF8693A-E5C2-4E40-AF9C-0DC0F8B12832}" type="presParOf" srcId="{1AA9BFB5-516F-4824-8EEF-D710F94D1287}" destId="{4C7067B8-8A1B-4823-9207-B1AF5CBA63C8}" srcOrd="0" destOrd="0" presId="urn:microsoft.com/office/officeart/2008/layout/VerticalCurvedList"/>
    <dgm:cxn modelId="{C53E4134-C866-47F1-8DED-207C7975D36A}" type="presParOf" srcId="{9BFA91D2-BCDC-4A7E-AF2E-671C0AD7E21F}" destId="{10BE14D1-00BB-4177-8D87-6A1207B79D5B}" srcOrd="5" destOrd="0" presId="urn:microsoft.com/office/officeart/2008/layout/VerticalCurvedList"/>
    <dgm:cxn modelId="{780628B8-84C8-4FE2-BA38-8E357405F189}" type="presParOf" srcId="{9BFA91D2-BCDC-4A7E-AF2E-671C0AD7E21F}" destId="{50E1352D-0CD1-4C13-9432-63EFEE02B33B}" srcOrd="6" destOrd="0" presId="urn:microsoft.com/office/officeart/2008/layout/VerticalCurvedList"/>
    <dgm:cxn modelId="{0390EEFC-04F4-432F-B4C8-2F6AD7CAF442}" type="presParOf" srcId="{50E1352D-0CD1-4C13-9432-63EFEE02B33B}" destId="{13592DB6-74A7-45CA-B3F1-71E54F499821}" srcOrd="0" destOrd="0" presId="urn:microsoft.com/office/officeart/2008/layout/VerticalCurvedList"/>
    <dgm:cxn modelId="{9FFF3C56-2D7C-41F7-9ECC-2FAA92207519}" type="presParOf" srcId="{9BFA91D2-BCDC-4A7E-AF2E-671C0AD7E21F}" destId="{5DC160D6-5258-49F9-8EB0-CF6D8654D112}" srcOrd="7" destOrd="0" presId="urn:microsoft.com/office/officeart/2008/layout/VerticalCurvedList"/>
    <dgm:cxn modelId="{CB2463B5-F11F-466C-93C8-79ADFC585EAC}" type="presParOf" srcId="{9BFA91D2-BCDC-4A7E-AF2E-671C0AD7E21F}" destId="{20F9187E-DE19-47AD-A1DF-E6DBA109194F}" srcOrd="8" destOrd="0" presId="urn:microsoft.com/office/officeart/2008/layout/VerticalCurvedList"/>
    <dgm:cxn modelId="{8EF8DF36-7662-4CEA-8148-7DD892C27276}" type="presParOf" srcId="{20F9187E-DE19-47AD-A1DF-E6DBA109194F}" destId="{0AB76C75-11D3-4104-B132-44002221F5C6}" srcOrd="0" destOrd="0" presId="urn:microsoft.com/office/officeart/2008/layout/VerticalCurvedList"/>
    <dgm:cxn modelId="{37DF0EA1-A601-4D65-9CDD-A0E5A83A9CCA}" type="presParOf" srcId="{9BFA91D2-BCDC-4A7E-AF2E-671C0AD7E21F}" destId="{3984B8EC-9F4A-4CC1-80E9-AA2121AB5032}" srcOrd="9" destOrd="0" presId="urn:microsoft.com/office/officeart/2008/layout/VerticalCurvedList"/>
    <dgm:cxn modelId="{0F0FE0B4-B8B6-488A-AC7D-916F5DF5D1D4}" type="presParOf" srcId="{9BFA91D2-BCDC-4A7E-AF2E-671C0AD7E21F}" destId="{BFA04052-C7ED-45A6-A124-43BDB545387B}" srcOrd="10" destOrd="0" presId="urn:microsoft.com/office/officeart/2008/layout/VerticalCurvedList"/>
    <dgm:cxn modelId="{2E461E8B-D94C-4CD1-B964-5D2534753089}" type="presParOf" srcId="{BFA04052-C7ED-45A6-A124-43BDB545387B}" destId="{CD8617E7-B677-4ACB-B73D-B453CF5FC991}" srcOrd="0" destOrd="0" presId="urn:microsoft.com/office/officeart/2008/layout/VerticalCurvedList"/>
    <dgm:cxn modelId="{6257EC9B-10EB-4C1D-8990-82615E69642A}" type="presParOf" srcId="{9BFA91D2-BCDC-4A7E-AF2E-671C0AD7E21F}" destId="{40838EC3-289A-4717-9EE6-F5A12D50CCDD}" srcOrd="11" destOrd="0" presId="urn:microsoft.com/office/officeart/2008/layout/VerticalCurvedList"/>
    <dgm:cxn modelId="{B8E62570-E173-4D62-93E3-D75D422BED0E}" type="presParOf" srcId="{9BFA91D2-BCDC-4A7E-AF2E-671C0AD7E21F}" destId="{F583ED0B-61BF-45CC-A425-E6C788E04847}" srcOrd="12" destOrd="0" presId="urn:microsoft.com/office/officeart/2008/layout/VerticalCurvedList"/>
    <dgm:cxn modelId="{6B86A443-6969-490D-8ECF-775A4534631C}" type="presParOf" srcId="{F583ED0B-61BF-45CC-A425-E6C788E04847}" destId="{64692D4F-22A6-4F8E-975C-2E39DC282D2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7440F-40DF-4A06-A2D4-20BF1CF97F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01F8C77C-F72E-487E-A43E-B7372E831DD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Einleitung und Hintergrundinformationen</a:t>
          </a:r>
          <a:endParaRPr lang="de-DE" sz="2000" b="1" dirty="0">
            <a:solidFill>
              <a:schemeClr val="accent6">
                <a:lumMod val="50000"/>
              </a:schemeClr>
            </a:solidFill>
            <a:latin typeface="Garamond" panose="02020404030301010803" pitchFamily="18" charset="0"/>
          </a:endParaRPr>
        </a:p>
      </dgm:t>
    </dgm:pt>
    <dgm:pt modelId="{D9436338-B316-4ED7-8D1B-D18C58EFE67F}" type="parTrans" cxnId="{BCF7BFCF-F32A-4390-A1C8-7420E7C4F902}">
      <dgm:prSet/>
      <dgm:spPr/>
      <dgm:t>
        <a:bodyPr/>
        <a:lstStyle/>
        <a:p>
          <a:endParaRPr lang="de-DE"/>
        </a:p>
      </dgm:t>
    </dgm:pt>
    <dgm:pt modelId="{31D06B87-25C4-4FB6-863F-DEEA49833E08}" type="sibTrans" cxnId="{BCF7BFCF-F32A-4390-A1C8-7420E7C4F902}">
      <dgm:prSet/>
      <dgm:spPr/>
      <dgm:t>
        <a:bodyPr/>
        <a:lstStyle/>
        <a:p>
          <a:endParaRPr lang="de-DE"/>
        </a:p>
      </dgm:t>
    </dgm:pt>
    <dgm:pt modelId="{C03FACD7-F8B6-47F8-BF92-EAC0F4F645C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Was ist Grundbildung?</a:t>
          </a:r>
          <a:endParaRPr lang="de-DE" sz="2000" b="1" dirty="0">
            <a:solidFill>
              <a:schemeClr val="accent6">
                <a:lumMod val="50000"/>
              </a:schemeClr>
            </a:solidFill>
            <a:latin typeface="Garamond" panose="02020404030301010803" pitchFamily="18" charset="0"/>
          </a:endParaRPr>
        </a:p>
      </dgm:t>
    </dgm:pt>
    <dgm:pt modelId="{16AF29CD-C6C6-4341-85A3-F63DAA0E0EC2}" type="parTrans" cxnId="{E093E6D0-3C17-4CFA-BBD9-F8D6941F9401}">
      <dgm:prSet/>
      <dgm:spPr/>
      <dgm:t>
        <a:bodyPr/>
        <a:lstStyle/>
        <a:p>
          <a:endParaRPr lang="de-DE"/>
        </a:p>
      </dgm:t>
    </dgm:pt>
    <dgm:pt modelId="{A791AA88-603E-45BD-BFC8-0A7D13C3A132}" type="sibTrans" cxnId="{E093E6D0-3C17-4CFA-BBD9-F8D6941F9401}">
      <dgm:prSet/>
      <dgm:spPr/>
      <dgm:t>
        <a:bodyPr/>
        <a:lstStyle/>
        <a:p>
          <a:endParaRPr lang="de-DE"/>
        </a:p>
      </dgm:t>
    </dgm:pt>
    <dgm:pt modelId="{16F6EC6B-1324-4283-9DE6-0102F416D314}">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Austausch und Diskussion </a:t>
          </a:r>
          <a:endParaRPr lang="de-DE" sz="2000" b="1" dirty="0">
            <a:solidFill>
              <a:schemeClr val="accent6">
                <a:lumMod val="50000"/>
              </a:schemeClr>
            </a:solidFill>
            <a:latin typeface="Garamond" panose="02020404030301010803" pitchFamily="18" charset="0"/>
          </a:endParaRPr>
        </a:p>
      </dgm:t>
    </dgm:pt>
    <dgm:pt modelId="{24FFA08D-6A67-40FA-B3F5-F5501C98693A}" type="parTrans" cxnId="{803289C5-5F6D-4E93-BC5E-B974F7514751}">
      <dgm:prSet/>
      <dgm:spPr/>
      <dgm:t>
        <a:bodyPr/>
        <a:lstStyle/>
        <a:p>
          <a:endParaRPr lang="de-DE"/>
        </a:p>
      </dgm:t>
    </dgm:pt>
    <dgm:pt modelId="{B631AB85-7C9F-40A0-921E-88C7996392C8}" type="sibTrans" cxnId="{803289C5-5F6D-4E93-BC5E-B974F7514751}">
      <dgm:prSet/>
      <dgm:spPr/>
      <dgm:t>
        <a:bodyPr/>
        <a:lstStyle/>
        <a:p>
          <a:endParaRPr lang="de-DE"/>
        </a:p>
      </dgm:t>
    </dgm:pt>
    <dgm:pt modelId="{566D6068-71A5-4EB4-A452-ACFEB105FAC8}">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managen- Eine Aufgabe für Erwachsenenbildner  </a:t>
          </a:r>
          <a:endParaRPr lang="de-DE" sz="2000" b="1" dirty="0">
            <a:solidFill>
              <a:schemeClr val="accent6">
                <a:lumMod val="50000"/>
              </a:schemeClr>
            </a:solidFill>
            <a:latin typeface="Garamond" panose="02020404030301010803" pitchFamily="18" charset="0"/>
          </a:endParaRPr>
        </a:p>
      </dgm:t>
    </dgm:pt>
    <dgm:pt modelId="{D26392FA-53A6-4550-AD18-AB3C5F6764B7}" type="sibTrans" cxnId="{005A6C15-0F85-4C9E-A726-CC374B30F3B2}">
      <dgm:prSet/>
      <dgm:spPr/>
      <dgm:t>
        <a:bodyPr/>
        <a:lstStyle/>
        <a:p>
          <a:endParaRPr lang="de-DE"/>
        </a:p>
      </dgm:t>
    </dgm:pt>
    <dgm:pt modelId="{83ABBF94-24F8-4A45-B716-1272605CC279}" type="parTrans" cxnId="{005A6C15-0F85-4C9E-A726-CC374B30F3B2}">
      <dgm:prSet/>
      <dgm:spPr/>
      <dgm:t>
        <a:bodyPr/>
        <a:lstStyle/>
        <a:p>
          <a:endParaRPr lang="de-DE"/>
        </a:p>
      </dgm:t>
    </dgm:pt>
    <dgm:pt modelId="{554D9305-022A-4469-9EBA-D0AAAA93CBE5}">
      <dgm:prSet phldrT="[Tex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de-DE" sz="2000" b="1" dirty="0" smtClean="0">
              <a:solidFill>
                <a:schemeClr val="accent6">
                  <a:lumMod val="50000"/>
                </a:schemeClr>
              </a:solidFill>
              <a:latin typeface="Garamond" panose="02020404030301010803" pitchFamily="18" charset="0"/>
            </a:rPr>
            <a:t>Grundbildung als aufsuchende Bildungsarbeit – Theorie und Praxis</a:t>
          </a:r>
          <a:endParaRPr lang="de-DE" sz="2000" b="1" dirty="0">
            <a:solidFill>
              <a:schemeClr val="accent6">
                <a:lumMod val="50000"/>
              </a:schemeClr>
            </a:solidFill>
            <a:latin typeface="Garamond" panose="02020404030301010803" pitchFamily="18" charset="0"/>
          </a:endParaRPr>
        </a:p>
      </dgm:t>
    </dgm:pt>
    <dgm:pt modelId="{095A46BB-2F9E-45E8-BDCD-4A9E7776CC35}" type="sibTrans" cxnId="{F120E4F3-9CE4-40F1-9BF3-54A979937CC6}">
      <dgm:prSet/>
      <dgm:spPr/>
      <dgm:t>
        <a:bodyPr/>
        <a:lstStyle/>
        <a:p>
          <a:endParaRPr lang="de-DE"/>
        </a:p>
      </dgm:t>
    </dgm:pt>
    <dgm:pt modelId="{B5277E94-799A-451C-8E95-853A4697A1D3}" type="parTrans" cxnId="{F120E4F3-9CE4-40F1-9BF3-54A979937CC6}">
      <dgm:prSet/>
      <dgm:spPr/>
      <dgm:t>
        <a:bodyPr/>
        <a:lstStyle/>
        <a:p>
          <a:endParaRPr lang="de-DE"/>
        </a:p>
      </dgm:t>
    </dgm:pt>
    <dgm:pt modelId="{381DC01A-F605-4C06-80B5-BDB4156771F9}">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Querschnittsthema</a:t>
          </a:r>
          <a:endParaRPr lang="de-DE" sz="2000" b="1" dirty="0">
            <a:solidFill>
              <a:schemeClr val="accent6">
                <a:lumMod val="50000"/>
              </a:schemeClr>
            </a:solidFill>
            <a:latin typeface="Garamond" panose="02020404030301010803" pitchFamily="18" charset="0"/>
          </a:endParaRPr>
        </a:p>
      </dgm:t>
    </dgm:pt>
    <dgm:pt modelId="{23103C53-9352-4F19-9748-3E3ED33AF131}" type="parTrans" cxnId="{DA204EBB-86BD-45CE-A2D6-1E2997501B44}">
      <dgm:prSet/>
      <dgm:spPr/>
      <dgm:t>
        <a:bodyPr/>
        <a:lstStyle/>
        <a:p>
          <a:endParaRPr lang="de-DE"/>
        </a:p>
      </dgm:t>
    </dgm:pt>
    <dgm:pt modelId="{8A928ECA-462E-4EB5-9739-444652B93F7C}" type="sibTrans" cxnId="{DA204EBB-86BD-45CE-A2D6-1E2997501B44}">
      <dgm:prSet/>
      <dgm:spPr/>
      <dgm:t>
        <a:bodyPr/>
        <a:lstStyle/>
        <a:p>
          <a:endParaRPr lang="de-DE"/>
        </a:p>
      </dgm:t>
    </dgm:pt>
    <dgm:pt modelId="{F00FEA89-3C8F-49D4-89DB-2D9F13CBCAAC}" type="pres">
      <dgm:prSet presAssocID="{C737440F-40DF-4A06-A2D4-20BF1CF97F99}" presName="Name0" presStyleCnt="0">
        <dgm:presLayoutVars>
          <dgm:chMax val="7"/>
          <dgm:chPref val="7"/>
          <dgm:dir/>
        </dgm:presLayoutVars>
      </dgm:prSet>
      <dgm:spPr/>
      <dgm:t>
        <a:bodyPr/>
        <a:lstStyle/>
        <a:p>
          <a:endParaRPr lang="de-DE"/>
        </a:p>
      </dgm:t>
    </dgm:pt>
    <dgm:pt modelId="{9BFA91D2-BCDC-4A7E-AF2E-671C0AD7E21F}" type="pres">
      <dgm:prSet presAssocID="{C737440F-40DF-4A06-A2D4-20BF1CF97F99}" presName="Name1" presStyleCnt="0"/>
      <dgm:spPr/>
    </dgm:pt>
    <dgm:pt modelId="{A3DB18BE-63E7-40E9-A672-217B7C7018B2}" type="pres">
      <dgm:prSet presAssocID="{C737440F-40DF-4A06-A2D4-20BF1CF97F99}" presName="cycle" presStyleCnt="0"/>
      <dgm:spPr/>
    </dgm:pt>
    <dgm:pt modelId="{FD108B63-7C4D-4893-9016-7EF33205720D}" type="pres">
      <dgm:prSet presAssocID="{C737440F-40DF-4A06-A2D4-20BF1CF97F99}" presName="srcNode" presStyleLbl="node1" presStyleIdx="0" presStyleCnt="6"/>
      <dgm:spPr/>
    </dgm:pt>
    <dgm:pt modelId="{15C62FE6-0ADA-4572-BEC6-E7CFC1504624}" type="pres">
      <dgm:prSet presAssocID="{C737440F-40DF-4A06-A2D4-20BF1CF97F99}" presName="conn" presStyleLbl="parChTrans1D2" presStyleIdx="0" presStyleCnt="1"/>
      <dgm:spPr/>
      <dgm:t>
        <a:bodyPr/>
        <a:lstStyle/>
        <a:p>
          <a:endParaRPr lang="de-DE"/>
        </a:p>
      </dgm:t>
    </dgm:pt>
    <dgm:pt modelId="{87F4E0E0-F12C-4849-BC5F-69DAF57A8EDC}" type="pres">
      <dgm:prSet presAssocID="{C737440F-40DF-4A06-A2D4-20BF1CF97F99}" presName="extraNode" presStyleLbl="node1" presStyleIdx="0" presStyleCnt="6"/>
      <dgm:spPr/>
    </dgm:pt>
    <dgm:pt modelId="{83FDD338-EC36-4709-AF02-940FCCFF3C48}" type="pres">
      <dgm:prSet presAssocID="{C737440F-40DF-4A06-A2D4-20BF1CF97F99}" presName="dstNode" presStyleLbl="node1" presStyleIdx="0" presStyleCnt="6"/>
      <dgm:spPr/>
    </dgm:pt>
    <dgm:pt modelId="{2C7DC1DD-246A-47AD-918A-3F82786CDB4F}" type="pres">
      <dgm:prSet presAssocID="{01F8C77C-F72E-487E-A43E-B7372E831DDA}" presName="text_1" presStyleLbl="node1" presStyleIdx="0" presStyleCnt="6" custScaleY="107067">
        <dgm:presLayoutVars>
          <dgm:bulletEnabled val="1"/>
        </dgm:presLayoutVars>
      </dgm:prSet>
      <dgm:spPr/>
      <dgm:t>
        <a:bodyPr/>
        <a:lstStyle/>
        <a:p>
          <a:endParaRPr lang="de-DE"/>
        </a:p>
      </dgm:t>
    </dgm:pt>
    <dgm:pt modelId="{7C151853-A105-40DE-B347-2C94E3F89A03}" type="pres">
      <dgm:prSet presAssocID="{01F8C77C-F72E-487E-A43E-B7372E831DDA}" presName="accent_1" presStyleCnt="0"/>
      <dgm:spPr/>
    </dgm:pt>
    <dgm:pt modelId="{B9EF377D-3112-4CA0-A4BF-11EB926D5787}" type="pres">
      <dgm:prSet presAssocID="{01F8C77C-F72E-487E-A43E-B7372E831DDA}" presName="accentRepeatNode" presStyleLbl="solidFgAcc1" presStyleIdx="0"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E3C5D3A-0CDA-43FC-870F-DDF40DA3C392}" type="pres">
      <dgm:prSet presAssocID="{C03FACD7-F8B6-47F8-BF92-EAC0F4F645CA}" presName="text_2" presStyleLbl="node1" presStyleIdx="1" presStyleCnt="6" custScaleY="88701">
        <dgm:presLayoutVars>
          <dgm:bulletEnabled val="1"/>
        </dgm:presLayoutVars>
      </dgm:prSet>
      <dgm:spPr/>
      <dgm:t>
        <a:bodyPr/>
        <a:lstStyle/>
        <a:p>
          <a:endParaRPr lang="de-DE"/>
        </a:p>
      </dgm:t>
    </dgm:pt>
    <dgm:pt modelId="{1AA9BFB5-516F-4824-8EEF-D710F94D1287}" type="pres">
      <dgm:prSet presAssocID="{C03FACD7-F8B6-47F8-BF92-EAC0F4F645CA}" presName="accent_2" presStyleCnt="0"/>
      <dgm:spPr/>
    </dgm:pt>
    <dgm:pt modelId="{4C7067B8-8A1B-4823-9207-B1AF5CBA63C8}" type="pres">
      <dgm:prSet presAssocID="{C03FACD7-F8B6-47F8-BF92-EAC0F4F645CA}" presName="accentRepeatNode" presStyleLbl="solidFgAcc1" presStyleIdx="1"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BE14D1-00BB-4177-8D87-6A1207B79D5B}" type="pres">
      <dgm:prSet presAssocID="{554D9305-022A-4469-9EBA-D0AAAA93CBE5}" presName="text_3" presStyleLbl="node1" presStyleIdx="2" presStyleCnt="6">
        <dgm:presLayoutVars>
          <dgm:bulletEnabled val="1"/>
        </dgm:presLayoutVars>
      </dgm:prSet>
      <dgm:spPr/>
      <dgm:t>
        <a:bodyPr/>
        <a:lstStyle/>
        <a:p>
          <a:endParaRPr lang="de-DE"/>
        </a:p>
      </dgm:t>
    </dgm:pt>
    <dgm:pt modelId="{50E1352D-0CD1-4C13-9432-63EFEE02B33B}" type="pres">
      <dgm:prSet presAssocID="{554D9305-022A-4469-9EBA-D0AAAA93CBE5}" presName="accent_3" presStyleCnt="0"/>
      <dgm:spPr/>
    </dgm:pt>
    <dgm:pt modelId="{13592DB6-74A7-45CA-B3F1-71E54F499821}" type="pres">
      <dgm:prSet presAssocID="{554D9305-022A-4469-9EBA-D0AAAA93CBE5}" presName="accentRepeatNode" presStyleLbl="solidFgAcc1" presStyleIdx="2" presStyleCnt="6"/>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a:p>
      </dgm:t>
    </dgm:pt>
    <dgm:pt modelId="{5DC160D6-5258-49F9-8EB0-CF6D8654D112}" type="pres">
      <dgm:prSet presAssocID="{381DC01A-F605-4C06-80B5-BDB4156771F9}" presName="text_4" presStyleLbl="node1" presStyleIdx="3" presStyleCnt="6">
        <dgm:presLayoutVars>
          <dgm:bulletEnabled val="1"/>
        </dgm:presLayoutVars>
      </dgm:prSet>
      <dgm:spPr/>
      <dgm:t>
        <a:bodyPr/>
        <a:lstStyle/>
        <a:p>
          <a:endParaRPr lang="de-DE"/>
        </a:p>
      </dgm:t>
    </dgm:pt>
    <dgm:pt modelId="{20F9187E-DE19-47AD-A1DF-E6DBA109194F}" type="pres">
      <dgm:prSet presAssocID="{381DC01A-F605-4C06-80B5-BDB4156771F9}" presName="accent_4" presStyleCnt="0"/>
      <dgm:spPr/>
    </dgm:pt>
    <dgm:pt modelId="{0AB76C75-11D3-4104-B132-44002221F5C6}" type="pres">
      <dgm:prSet presAssocID="{381DC01A-F605-4C06-80B5-BDB4156771F9}" presName="accentRepeatNode" presStyleLbl="solidFgAcc1" presStyleIdx="3" presStyleCnt="6"/>
      <dgm:spPr>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solidFill>
            <a:schemeClr val="bg1"/>
          </a:solidFill>
        </a:ln>
      </dgm:spPr>
      <dgm:t>
        <a:bodyPr/>
        <a:lstStyle/>
        <a:p>
          <a:endParaRPr lang="de-DE"/>
        </a:p>
      </dgm:t>
    </dgm:pt>
    <dgm:pt modelId="{3984B8EC-9F4A-4CC1-80E9-AA2121AB5032}" type="pres">
      <dgm:prSet presAssocID="{566D6068-71A5-4EB4-A452-ACFEB105FAC8}" presName="text_5" presStyleLbl="node1" presStyleIdx="4" presStyleCnt="6">
        <dgm:presLayoutVars>
          <dgm:bulletEnabled val="1"/>
        </dgm:presLayoutVars>
      </dgm:prSet>
      <dgm:spPr/>
      <dgm:t>
        <a:bodyPr/>
        <a:lstStyle/>
        <a:p>
          <a:endParaRPr lang="de-DE"/>
        </a:p>
      </dgm:t>
    </dgm:pt>
    <dgm:pt modelId="{BFA04052-C7ED-45A6-A124-43BDB545387B}" type="pres">
      <dgm:prSet presAssocID="{566D6068-71A5-4EB4-A452-ACFEB105FAC8}" presName="accent_5" presStyleCnt="0"/>
      <dgm:spPr/>
    </dgm:pt>
    <dgm:pt modelId="{CD8617E7-B677-4ACB-B73D-B453CF5FC991}" type="pres">
      <dgm:prSet presAssocID="{566D6068-71A5-4EB4-A452-ACFEB105FAC8}" presName="accentRepeatNode" presStyleLbl="solidFgAcc1" presStyleIdx="4"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0838EC3-289A-4717-9EE6-F5A12D50CCDD}" type="pres">
      <dgm:prSet presAssocID="{16F6EC6B-1324-4283-9DE6-0102F416D314}" presName="text_6" presStyleLbl="node1" presStyleIdx="5" presStyleCnt="6">
        <dgm:presLayoutVars>
          <dgm:bulletEnabled val="1"/>
        </dgm:presLayoutVars>
      </dgm:prSet>
      <dgm:spPr/>
      <dgm:t>
        <a:bodyPr/>
        <a:lstStyle/>
        <a:p>
          <a:endParaRPr lang="de-DE"/>
        </a:p>
      </dgm:t>
    </dgm:pt>
    <dgm:pt modelId="{F583ED0B-61BF-45CC-A425-E6C788E04847}" type="pres">
      <dgm:prSet presAssocID="{16F6EC6B-1324-4283-9DE6-0102F416D314}" presName="accent_6" presStyleCnt="0"/>
      <dgm:spPr/>
    </dgm:pt>
    <dgm:pt modelId="{64692D4F-22A6-4F8E-975C-2E39DC282D23}" type="pres">
      <dgm:prSet presAssocID="{16F6EC6B-1324-4283-9DE6-0102F416D314}" presName="accentRepeatNode" presStyleLbl="solidFgAcc1" presStyleIdx="5"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803289C5-5F6D-4E93-BC5E-B974F7514751}" srcId="{C737440F-40DF-4A06-A2D4-20BF1CF97F99}" destId="{16F6EC6B-1324-4283-9DE6-0102F416D314}" srcOrd="5" destOrd="0" parTransId="{24FFA08D-6A67-40FA-B3F5-F5501C98693A}" sibTransId="{B631AB85-7C9F-40A0-921E-88C7996392C8}"/>
    <dgm:cxn modelId="{E093E6D0-3C17-4CFA-BBD9-F8D6941F9401}" srcId="{C737440F-40DF-4A06-A2D4-20BF1CF97F99}" destId="{C03FACD7-F8B6-47F8-BF92-EAC0F4F645CA}" srcOrd="1" destOrd="0" parTransId="{16AF29CD-C6C6-4341-85A3-F63DAA0E0EC2}" sibTransId="{A791AA88-603E-45BD-BFC8-0A7D13C3A132}"/>
    <dgm:cxn modelId="{DA204EBB-86BD-45CE-A2D6-1E2997501B44}" srcId="{C737440F-40DF-4A06-A2D4-20BF1CF97F99}" destId="{381DC01A-F605-4C06-80B5-BDB4156771F9}" srcOrd="3" destOrd="0" parTransId="{23103C53-9352-4F19-9748-3E3ED33AF131}" sibTransId="{8A928ECA-462E-4EB5-9739-444652B93F7C}"/>
    <dgm:cxn modelId="{F120E4F3-9CE4-40F1-9BF3-54A979937CC6}" srcId="{C737440F-40DF-4A06-A2D4-20BF1CF97F99}" destId="{554D9305-022A-4469-9EBA-D0AAAA93CBE5}" srcOrd="2" destOrd="0" parTransId="{B5277E94-799A-451C-8E95-853A4697A1D3}" sibTransId="{095A46BB-2F9E-45E8-BDCD-4A9E7776CC35}"/>
    <dgm:cxn modelId="{A76F1D0D-70F7-4F3D-800B-2358091D36C0}" type="presOf" srcId="{566D6068-71A5-4EB4-A452-ACFEB105FAC8}" destId="{3984B8EC-9F4A-4CC1-80E9-AA2121AB5032}" srcOrd="0" destOrd="0" presId="urn:microsoft.com/office/officeart/2008/layout/VerticalCurvedList"/>
    <dgm:cxn modelId="{92F55574-3FC6-4F5B-9D91-2CFD62C18725}" type="presOf" srcId="{381DC01A-F605-4C06-80B5-BDB4156771F9}" destId="{5DC160D6-5258-49F9-8EB0-CF6D8654D112}" srcOrd="0" destOrd="0" presId="urn:microsoft.com/office/officeart/2008/layout/VerticalCurvedList"/>
    <dgm:cxn modelId="{99871113-E1E7-4C33-B358-2AB52204497C}" type="presOf" srcId="{C737440F-40DF-4A06-A2D4-20BF1CF97F99}" destId="{F00FEA89-3C8F-49D4-89DB-2D9F13CBCAAC}" srcOrd="0" destOrd="0" presId="urn:microsoft.com/office/officeart/2008/layout/VerticalCurvedList"/>
    <dgm:cxn modelId="{3444FACC-B4A0-4FCD-B9AE-6EE2FDF9207D}" type="presOf" srcId="{01F8C77C-F72E-487E-A43E-B7372E831DDA}" destId="{2C7DC1DD-246A-47AD-918A-3F82786CDB4F}" srcOrd="0" destOrd="0" presId="urn:microsoft.com/office/officeart/2008/layout/VerticalCurvedList"/>
    <dgm:cxn modelId="{005A6C15-0F85-4C9E-A726-CC374B30F3B2}" srcId="{C737440F-40DF-4A06-A2D4-20BF1CF97F99}" destId="{566D6068-71A5-4EB4-A452-ACFEB105FAC8}" srcOrd="4" destOrd="0" parTransId="{83ABBF94-24F8-4A45-B716-1272605CC279}" sibTransId="{D26392FA-53A6-4550-AD18-AB3C5F6764B7}"/>
    <dgm:cxn modelId="{2872F7E0-689A-4AC6-BBFC-D86F972F1AC3}" type="presOf" srcId="{16F6EC6B-1324-4283-9DE6-0102F416D314}" destId="{40838EC3-289A-4717-9EE6-F5A12D50CCDD}" srcOrd="0" destOrd="0" presId="urn:microsoft.com/office/officeart/2008/layout/VerticalCurvedList"/>
    <dgm:cxn modelId="{2C813873-DA2E-489D-B3C1-6D2C7CC8DF51}" type="presOf" srcId="{31D06B87-25C4-4FB6-863F-DEEA49833E08}" destId="{15C62FE6-0ADA-4572-BEC6-E7CFC1504624}" srcOrd="0" destOrd="0" presId="urn:microsoft.com/office/officeart/2008/layout/VerticalCurvedList"/>
    <dgm:cxn modelId="{6D09B7D2-0B75-46A5-A4ED-A97F017BCA86}" type="presOf" srcId="{554D9305-022A-4469-9EBA-D0AAAA93CBE5}" destId="{10BE14D1-00BB-4177-8D87-6A1207B79D5B}" srcOrd="0" destOrd="0" presId="urn:microsoft.com/office/officeart/2008/layout/VerticalCurvedList"/>
    <dgm:cxn modelId="{BCF7BFCF-F32A-4390-A1C8-7420E7C4F902}" srcId="{C737440F-40DF-4A06-A2D4-20BF1CF97F99}" destId="{01F8C77C-F72E-487E-A43E-B7372E831DDA}" srcOrd="0" destOrd="0" parTransId="{D9436338-B316-4ED7-8D1B-D18C58EFE67F}" sibTransId="{31D06B87-25C4-4FB6-863F-DEEA49833E08}"/>
    <dgm:cxn modelId="{1EEF183C-905C-4CBB-BE23-5EE27BA73CBE}" type="presOf" srcId="{C03FACD7-F8B6-47F8-BF92-EAC0F4F645CA}" destId="{3E3C5D3A-0CDA-43FC-870F-DDF40DA3C392}" srcOrd="0" destOrd="0" presId="urn:microsoft.com/office/officeart/2008/layout/VerticalCurvedList"/>
    <dgm:cxn modelId="{A04A6959-5C4B-47CA-848F-F465CBB9A1F7}" type="presParOf" srcId="{F00FEA89-3C8F-49D4-89DB-2D9F13CBCAAC}" destId="{9BFA91D2-BCDC-4A7E-AF2E-671C0AD7E21F}" srcOrd="0" destOrd="0" presId="urn:microsoft.com/office/officeart/2008/layout/VerticalCurvedList"/>
    <dgm:cxn modelId="{0C7A350C-FCFA-4494-9F39-7C1DC9A4C733}" type="presParOf" srcId="{9BFA91D2-BCDC-4A7E-AF2E-671C0AD7E21F}" destId="{A3DB18BE-63E7-40E9-A672-217B7C7018B2}" srcOrd="0" destOrd="0" presId="urn:microsoft.com/office/officeart/2008/layout/VerticalCurvedList"/>
    <dgm:cxn modelId="{E5BFD25C-06EB-4535-BADE-9B1538296D4D}" type="presParOf" srcId="{A3DB18BE-63E7-40E9-A672-217B7C7018B2}" destId="{FD108B63-7C4D-4893-9016-7EF33205720D}" srcOrd="0" destOrd="0" presId="urn:microsoft.com/office/officeart/2008/layout/VerticalCurvedList"/>
    <dgm:cxn modelId="{1E63A619-CF2F-4DD3-A414-C78933485776}" type="presParOf" srcId="{A3DB18BE-63E7-40E9-A672-217B7C7018B2}" destId="{15C62FE6-0ADA-4572-BEC6-E7CFC1504624}" srcOrd="1" destOrd="0" presId="urn:microsoft.com/office/officeart/2008/layout/VerticalCurvedList"/>
    <dgm:cxn modelId="{67342ACC-0139-494F-8005-EC926C318C8D}" type="presParOf" srcId="{A3DB18BE-63E7-40E9-A672-217B7C7018B2}" destId="{87F4E0E0-F12C-4849-BC5F-69DAF57A8EDC}" srcOrd="2" destOrd="0" presId="urn:microsoft.com/office/officeart/2008/layout/VerticalCurvedList"/>
    <dgm:cxn modelId="{E1CDB3DF-EB16-4B92-AF0A-165AB9194D68}" type="presParOf" srcId="{A3DB18BE-63E7-40E9-A672-217B7C7018B2}" destId="{83FDD338-EC36-4709-AF02-940FCCFF3C48}" srcOrd="3" destOrd="0" presId="urn:microsoft.com/office/officeart/2008/layout/VerticalCurvedList"/>
    <dgm:cxn modelId="{F51DA936-39C0-4A3C-B783-7705803ED514}" type="presParOf" srcId="{9BFA91D2-BCDC-4A7E-AF2E-671C0AD7E21F}" destId="{2C7DC1DD-246A-47AD-918A-3F82786CDB4F}" srcOrd="1" destOrd="0" presId="urn:microsoft.com/office/officeart/2008/layout/VerticalCurvedList"/>
    <dgm:cxn modelId="{EDF52AFF-B5D0-4E7E-B201-1B9D2C1AD484}" type="presParOf" srcId="{9BFA91D2-BCDC-4A7E-AF2E-671C0AD7E21F}" destId="{7C151853-A105-40DE-B347-2C94E3F89A03}" srcOrd="2" destOrd="0" presId="urn:microsoft.com/office/officeart/2008/layout/VerticalCurvedList"/>
    <dgm:cxn modelId="{331EAFCC-0A6C-4525-A486-5BFD79A9C8AF}" type="presParOf" srcId="{7C151853-A105-40DE-B347-2C94E3F89A03}" destId="{B9EF377D-3112-4CA0-A4BF-11EB926D5787}" srcOrd="0" destOrd="0" presId="urn:microsoft.com/office/officeart/2008/layout/VerticalCurvedList"/>
    <dgm:cxn modelId="{2E12E0D5-2BFF-405D-9BB7-6B658219FD8E}" type="presParOf" srcId="{9BFA91D2-BCDC-4A7E-AF2E-671C0AD7E21F}" destId="{3E3C5D3A-0CDA-43FC-870F-DDF40DA3C392}" srcOrd="3" destOrd="0" presId="urn:microsoft.com/office/officeart/2008/layout/VerticalCurvedList"/>
    <dgm:cxn modelId="{0014912E-FA10-4A67-AD55-C1C0865838C0}" type="presParOf" srcId="{9BFA91D2-BCDC-4A7E-AF2E-671C0AD7E21F}" destId="{1AA9BFB5-516F-4824-8EEF-D710F94D1287}" srcOrd="4" destOrd="0" presId="urn:microsoft.com/office/officeart/2008/layout/VerticalCurvedList"/>
    <dgm:cxn modelId="{A5D4A86C-065C-4EF3-9687-421E80D964DB}" type="presParOf" srcId="{1AA9BFB5-516F-4824-8EEF-D710F94D1287}" destId="{4C7067B8-8A1B-4823-9207-B1AF5CBA63C8}" srcOrd="0" destOrd="0" presId="urn:microsoft.com/office/officeart/2008/layout/VerticalCurvedList"/>
    <dgm:cxn modelId="{803B22E4-85A3-4D18-8601-2E52FE85D153}" type="presParOf" srcId="{9BFA91D2-BCDC-4A7E-AF2E-671C0AD7E21F}" destId="{10BE14D1-00BB-4177-8D87-6A1207B79D5B}" srcOrd="5" destOrd="0" presId="urn:microsoft.com/office/officeart/2008/layout/VerticalCurvedList"/>
    <dgm:cxn modelId="{38E8EF0E-F8CA-4A3D-BBD5-FFA8DC45BE56}" type="presParOf" srcId="{9BFA91D2-BCDC-4A7E-AF2E-671C0AD7E21F}" destId="{50E1352D-0CD1-4C13-9432-63EFEE02B33B}" srcOrd="6" destOrd="0" presId="urn:microsoft.com/office/officeart/2008/layout/VerticalCurvedList"/>
    <dgm:cxn modelId="{B088F357-3ABF-40BD-B8FF-BCEBE1120EA1}" type="presParOf" srcId="{50E1352D-0CD1-4C13-9432-63EFEE02B33B}" destId="{13592DB6-74A7-45CA-B3F1-71E54F499821}" srcOrd="0" destOrd="0" presId="urn:microsoft.com/office/officeart/2008/layout/VerticalCurvedList"/>
    <dgm:cxn modelId="{6B7CF165-6C54-4DE5-A696-C7ECA5ACE223}" type="presParOf" srcId="{9BFA91D2-BCDC-4A7E-AF2E-671C0AD7E21F}" destId="{5DC160D6-5258-49F9-8EB0-CF6D8654D112}" srcOrd="7" destOrd="0" presId="urn:microsoft.com/office/officeart/2008/layout/VerticalCurvedList"/>
    <dgm:cxn modelId="{EF44B2F8-6DC8-4FB7-9B38-764AA9123503}" type="presParOf" srcId="{9BFA91D2-BCDC-4A7E-AF2E-671C0AD7E21F}" destId="{20F9187E-DE19-47AD-A1DF-E6DBA109194F}" srcOrd="8" destOrd="0" presId="urn:microsoft.com/office/officeart/2008/layout/VerticalCurvedList"/>
    <dgm:cxn modelId="{CF14285C-4DD2-4E90-9381-2FECC627F147}" type="presParOf" srcId="{20F9187E-DE19-47AD-A1DF-E6DBA109194F}" destId="{0AB76C75-11D3-4104-B132-44002221F5C6}" srcOrd="0" destOrd="0" presId="urn:microsoft.com/office/officeart/2008/layout/VerticalCurvedList"/>
    <dgm:cxn modelId="{780733D6-1FAC-40E9-8DFC-C37CCA6AB6D6}" type="presParOf" srcId="{9BFA91D2-BCDC-4A7E-AF2E-671C0AD7E21F}" destId="{3984B8EC-9F4A-4CC1-80E9-AA2121AB5032}" srcOrd="9" destOrd="0" presId="urn:microsoft.com/office/officeart/2008/layout/VerticalCurvedList"/>
    <dgm:cxn modelId="{B0DF989B-22C5-4759-AB34-6B9CBEC1F01B}" type="presParOf" srcId="{9BFA91D2-BCDC-4A7E-AF2E-671C0AD7E21F}" destId="{BFA04052-C7ED-45A6-A124-43BDB545387B}" srcOrd="10" destOrd="0" presId="urn:microsoft.com/office/officeart/2008/layout/VerticalCurvedList"/>
    <dgm:cxn modelId="{F11B1759-6BD5-4DAB-88A3-0984F9295227}" type="presParOf" srcId="{BFA04052-C7ED-45A6-A124-43BDB545387B}" destId="{CD8617E7-B677-4ACB-B73D-B453CF5FC991}" srcOrd="0" destOrd="0" presId="urn:microsoft.com/office/officeart/2008/layout/VerticalCurvedList"/>
    <dgm:cxn modelId="{641B4F2E-5B3E-443B-9A46-C888B8CAE1A6}" type="presParOf" srcId="{9BFA91D2-BCDC-4A7E-AF2E-671C0AD7E21F}" destId="{40838EC3-289A-4717-9EE6-F5A12D50CCDD}" srcOrd="11" destOrd="0" presId="urn:microsoft.com/office/officeart/2008/layout/VerticalCurvedList"/>
    <dgm:cxn modelId="{E0B22C74-BEF8-4249-B83F-26694CB45823}" type="presParOf" srcId="{9BFA91D2-BCDC-4A7E-AF2E-671C0AD7E21F}" destId="{F583ED0B-61BF-45CC-A425-E6C788E04847}" srcOrd="12" destOrd="0" presId="urn:microsoft.com/office/officeart/2008/layout/VerticalCurvedList"/>
    <dgm:cxn modelId="{7EEDB61B-6A8D-4A31-8AF6-60FF9C26D0F6}" type="presParOf" srcId="{F583ED0B-61BF-45CC-A425-E6C788E04847}" destId="{64692D4F-22A6-4F8E-975C-2E39DC282D2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37440F-40DF-4A06-A2D4-20BF1CF97F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01F8C77C-F72E-487E-A43E-B7372E831DD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Einleitung und Hintergrundinformationen</a:t>
          </a:r>
          <a:endParaRPr lang="de-DE" sz="2000" b="1" dirty="0">
            <a:solidFill>
              <a:schemeClr val="accent6">
                <a:lumMod val="50000"/>
              </a:schemeClr>
            </a:solidFill>
            <a:latin typeface="Garamond" panose="02020404030301010803" pitchFamily="18" charset="0"/>
          </a:endParaRPr>
        </a:p>
      </dgm:t>
    </dgm:pt>
    <dgm:pt modelId="{D9436338-B316-4ED7-8D1B-D18C58EFE67F}" type="parTrans" cxnId="{BCF7BFCF-F32A-4390-A1C8-7420E7C4F902}">
      <dgm:prSet/>
      <dgm:spPr/>
      <dgm:t>
        <a:bodyPr/>
        <a:lstStyle/>
        <a:p>
          <a:endParaRPr lang="de-DE"/>
        </a:p>
      </dgm:t>
    </dgm:pt>
    <dgm:pt modelId="{31D06B87-25C4-4FB6-863F-DEEA49833E08}" type="sibTrans" cxnId="{BCF7BFCF-F32A-4390-A1C8-7420E7C4F902}">
      <dgm:prSet/>
      <dgm:spPr/>
      <dgm:t>
        <a:bodyPr/>
        <a:lstStyle/>
        <a:p>
          <a:endParaRPr lang="de-DE"/>
        </a:p>
      </dgm:t>
    </dgm:pt>
    <dgm:pt modelId="{C03FACD7-F8B6-47F8-BF92-EAC0F4F645C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Was ist Grundbildung?</a:t>
          </a:r>
          <a:endParaRPr lang="de-DE" sz="2000" b="1" dirty="0">
            <a:solidFill>
              <a:schemeClr val="accent6">
                <a:lumMod val="50000"/>
              </a:schemeClr>
            </a:solidFill>
            <a:latin typeface="Garamond" panose="02020404030301010803" pitchFamily="18" charset="0"/>
          </a:endParaRPr>
        </a:p>
      </dgm:t>
    </dgm:pt>
    <dgm:pt modelId="{16AF29CD-C6C6-4341-85A3-F63DAA0E0EC2}" type="parTrans" cxnId="{E093E6D0-3C17-4CFA-BBD9-F8D6941F9401}">
      <dgm:prSet/>
      <dgm:spPr/>
      <dgm:t>
        <a:bodyPr/>
        <a:lstStyle/>
        <a:p>
          <a:endParaRPr lang="de-DE"/>
        </a:p>
      </dgm:t>
    </dgm:pt>
    <dgm:pt modelId="{A791AA88-603E-45BD-BFC8-0A7D13C3A132}" type="sibTrans" cxnId="{E093E6D0-3C17-4CFA-BBD9-F8D6941F9401}">
      <dgm:prSet/>
      <dgm:spPr/>
      <dgm:t>
        <a:bodyPr/>
        <a:lstStyle/>
        <a:p>
          <a:endParaRPr lang="de-DE"/>
        </a:p>
      </dgm:t>
    </dgm:pt>
    <dgm:pt modelId="{16F6EC6B-1324-4283-9DE6-0102F416D314}">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Austausch und Diskussion </a:t>
          </a:r>
          <a:endParaRPr lang="de-DE" sz="2000" b="1" dirty="0">
            <a:solidFill>
              <a:schemeClr val="accent6">
                <a:lumMod val="50000"/>
              </a:schemeClr>
            </a:solidFill>
            <a:latin typeface="Garamond" panose="02020404030301010803" pitchFamily="18" charset="0"/>
          </a:endParaRPr>
        </a:p>
      </dgm:t>
    </dgm:pt>
    <dgm:pt modelId="{24FFA08D-6A67-40FA-B3F5-F5501C98693A}" type="parTrans" cxnId="{803289C5-5F6D-4E93-BC5E-B974F7514751}">
      <dgm:prSet/>
      <dgm:spPr/>
      <dgm:t>
        <a:bodyPr/>
        <a:lstStyle/>
        <a:p>
          <a:endParaRPr lang="de-DE"/>
        </a:p>
      </dgm:t>
    </dgm:pt>
    <dgm:pt modelId="{B631AB85-7C9F-40A0-921E-88C7996392C8}" type="sibTrans" cxnId="{803289C5-5F6D-4E93-BC5E-B974F7514751}">
      <dgm:prSet/>
      <dgm:spPr/>
      <dgm:t>
        <a:bodyPr/>
        <a:lstStyle/>
        <a:p>
          <a:endParaRPr lang="de-DE"/>
        </a:p>
      </dgm:t>
    </dgm:pt>
    <dgm:pt modelId="{566D6068-71A5-4EB4-A452-ACFEB105FAC8}">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managen- Eine Aufgabe für Erwachsenenbildner  </a:t>
          </a:r>
          <a:endParaRPr lang="de-DE" sz="2000" b="1" dirty="0">
            <a:solidFill>
              <a:schemeClr val="accent6">
                <a:lumMod val="50000"/>
              </a:schemeClr>
            </a:solidFill>
            <a:latin typeface="Garamond" panose="02020404030301010803" pitchFamily="18" charset="0"/>
          </a:endParaRPr>
        </a:p>
      </dgm:t>
    </dgm:pt>
    <dgm:pt modelId="{D26392FA-53A6-4550-AD18-AB3C5F6764B7}" type="sibTrans" cxnId="{005A6C15-0F85-4C9E-A726-CC374B30F3B2}">
      <dgm:prSet/>
      <dgm:spPr/>
      <dgm:t>
        <a:bodyPr/>
        <a:lstStyle/>
        <a:p>
          <a:endParaRPr lang="de-DE"/>
        </a:p>
      </dgm:t>
    </dgm:pt>
    <dgm:pt modelId="{83ABBF94-24F8-4A45-B716-1272605CC279}" type="parTrans" cxnId="{005A6C15-0F85-4C9E-A726-CC374B30F3B2}">
      <dgm:prSet/>
      <dgm:spPr/>
      <dgm:t>
        <a:bodyPr/>
        <a:lstStyle/>
        <a:p>
          <a:endParaRPr lang="de-DE"/>
        </a:p>
      </dgm:t>
    </dgm:pt>
    <dgm:pt modelId="{554D9305-022A-4469-9EBA-D0AAAA93CBE5}">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aufsuchende Bildungsarbeit – Theorie und Praxis</a:t>
          </a:r>
          <a:endParaRPr lang="de-DE" sz="2000" b="1" dirty="0">
            <a:solidFill>
              <a:schemeClr val="accent6">
                <a:lumMod val="50000"/>
              </a:schemeClr>
            </a:solidFill>
            <a:latin typeface="Garamond" panose="02020404030301010803" pitchFamily="18" charset="0"/>
          </a:endParaRPr>
        </a:p>
      </dgm:t>
    </dgm:pt>
    <dgm:pt modelId="{095A46BB-2F9E-45E8-BDCD-4A9E7776CC35}" type="sibTrans" cxnId="{F120E4F3-9CE4-40F1-9BF3-54A979937CC6}">
      <dgm:prSet/>
      <dgm:spPr/>
      <dgm:t>
        <a:bodyPr/>
        <a:lstStyle/>
        <a:p>
          <a:endParaRPr lang="de-DE"/>
        </a:p>
      </dgm:t>
    </dgm:pt>
    <dgm:pt modelId="{B5277E94-799A-451C-8E95-853A4697A1D3}" type="parTrans" cxnId="{F120E4F3-9CE4-40F1-9BF3-54A979937CC6}">
      <dgm:prSet/>
      <dgm:spPr/>
      <dgm:t>
        <a:bodyPr/>
        <a:lstStyle/>
        <a:p>
          <a:endParaRPr lang="de-DE"/>
        </a:p>
      </dgm:t>
    </dgm:pt>
    <dgm:pt modelId="{381DC01A-F605-4C06-80B5-BDB4156771F9}">
      <dgm:prSet phldrT="[Tex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de-DE" sz="2000" b="1" dirty="0" smtClean="0">
              <a:solidFill>
                <a:schemeClr val="accent6">
                  <a:lumMod val="50000"/>
                </a:schemeClr>
              </a:solidFill>
              <a:latin typeface="Garamond" panose="02020404030301010803" pitchFamily="18" charset="0"/>
            </a:rPr>
            <a:t>Grundbildung als Querschnittsthema</a:t>
          </a:r>
          <a:endParaRPr lang="de-DE" sz="2000" b="1" dirty="0">
            <a:solidFill>
              <a:schemeClr val="accent6">
                <a:lumMod val="50000"/>
              </a:schemeClr>
            </a:solidFill>
            <a:latin typeface="Garamond" panose="02020404030301010803" pitchFamily="18" charset="0"/>
          </a:endParaRPr>
        </a:p>
      </dgm:t>
    </dgm:pt>
    <dgm:pt modelId="{23103C53-9352-4F19-9748-3E3ED33AF131}" type="parTrans" cxnId="{DA204EBB-86BD-45CE-A2D6-1E2997501B44}">
      <dgm:prSet/>
      <dgm:spPr/>
      <dgm:t>
        <a:bodyPr/>
        <a:lstStyle/>
        <a:p>
          <a:endParaRPr lang="de-DE"/>
        </a:p>
      </dgm:t>
    </dgm:pt>
    <dgm:pt modelId="{8A928ECA-462E-4EB5-9739-444652B93F7C}" type="sibTrans" cxnId="{DA204EBB-86BD-45CE-A2D6-1E2997501B44}">
      <dgm:prSet/>
      <dgm:spPr/>
      <dgm:t>
        <a:bodyPr/>
        <a:lstStyle/>
        <a:p>
          <a:endParaRPr lang="de-DE"/>
        </a:p>
      </dgm:t>
    </dgm:pt>
    <dgm:pt modelId="{F00FEA89-3C8F-49D4-89DB-2D9F13CBCAAC}" type="pres">
      <dgm:prSet presAssocID="{C737440F-40DF-4A06-A2D4-20BF1CF97F99}" presName="Name0" presStyleCnt="0">
        <dgm:presLayoutVars>
          <dgm:chMax val="7"/>
          <dgm:chPref val="7"/>
          <dgm:dir/>
        </dgm:presLayoutVars>
      </dgm:prSet>
      <dgm:spPr/>
      <dgm:t>
        <a:bodyPr/>
        <a:lstStyle/>
        <a:p>
          <a:endParaRPr lang="de-DE"/>
        </a:p>
      </dgm:t>
    </dgm:pt>
    <dgm:pt modelId="{9BFA91D2-BCDC-4A7E-AF2E-671C0AD7E21F}" type="pres">
      <dgm:prSet presAssocID="{C737440F-40DF-4A06-A2D4-20BF1CF97F99}" presName="Name1" presStyleCnt="0"/>
      <dgm:spPr/>
    </dgm:pt>
    <dgm:pt modelId="{A3DB18BE-63E7-40E9-A672-217B7C7018B2}" type="pres">
      <dgm:prSet presAssocID="{C737440F-40DF-4A06-A2D4-20BF1CF97F99}" presName="cycle" presStyleCnt="0"/>
      <dgm:spPr/>
    </dgm:pt>
    <dgm:pt modelId="{FD108B63-7C4D-4893-9016-7EF33205720D}" type="pres">
      <dgm:prSet presAssocID="{C737440F-40DF-4A06-A2D4-20BF1CF97F99}" presName="srcNode" presStyleLbl="node1" presStyleIdx="0" presStyleCnt="6"/>
      <dgm:spPr/>
    </dgm:pt>
    <dgm:pt modelId="{15C62FE6-0ADA-4572-BEC6-E7CFC1504624}" type="pres">
      <dgm:prSet presAssocID="{C737440F-40DF-4A06-A2D4-20BF1CF97F99}" presName="conn" presStyleLbl="parChTrans1D2" presStyleIdx="0" presStyleCnt="1"/>
      <dgm:spPr/>
      <dgm:t>
        <a:bodyPr/>
        <a:lstStyle/>
        <a:p>
          <a:endParaRPr lang="de-DE"/>
        </a:p>
      </dgm:t>
    </dgm:pt>
    <dgm:pt modelId="{87F4E0E0-F12C-4849-BC5F-69DAF57A8EDC}" type="pres">
      <dgm:prSet presAssocID="{C737440F-40DF-4A06-A2D4-20BF1CF97F99}" presName="extraNode" presStyleLbl="node1" presStyleIdx="0" presStyleCnt="6"/>
      <dgm:spPr/>
    </dgm:pt>
    <dgm:pt modelId="{83FDD338-EC36-4709-AF02-940FCCFF3C48}" type="pres">
      <dgm:prSet presAssocID="{C737440F-40DF-4A06-A2D4-20BF1CF97F99}" presName="dstNode" presStyleLbl="node1" presStyleIdx="0" presStyleCnt="6"/>
      <dgm:spPr/>
    </dgm:pt>
    <dgm:pt modelId="{2C7DC1DD-246A-47AD-918A-3F82786CDB4F}" type="pres">
      <dgm:prSet presAssocID="{01F8C77C-F72E-487E-A43E-B7372E831DDA}" presName="text_1" presStyleLbl="node1" presStyleIdx="0" presStyleCnt="6" custScaleY="107067">
        <dgm:presLayoutVars>
          <dgm:bulletEnabled val="1"/>
        </dgm:presLayoutVars>
      </dgm:prSet>
      <dgm:spPr/>
      <dgm:t>
        <a:bodyPr/>
        <a:lstStyle/>
        <a:p>
          <a:endParaRPr lang="de-DE"/>
        </a:p>
      </dgm:t>
    </dgm:pt>
    <dgm:pt modelId="{7C151853-A105-40DE-B347-2C94E3F89A03}" type="pres">
      <dgm:prSet presAssocID="{01F8C77C-F72E-487E-A43E-B7372E831DDA}" presName="accent_1" presStyleCnt="0"/>
      <dgm:spPr/>
    </dgm:pt>
    <dgm:pt modelId="{B9EF377D-3112-4CA0-A4BF-11EB926D5787}" type="pres">
      <dgm:prSet presAssocID="{01F8C77C-F72E-487E-A43E-B7372E831DDA}" presName="accentRepeatNode" presStyleLbl="solidFgAcc1" presStyleIdx="0"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E3C5D3A-0CDA-43FC-870F-DDF40DA3C392}" type="pres">
      <dgm:prSet presAssocID="{C03FACD7-F8B6-47F8-BF92-EAC0F4F645CA}" presName="text_2" presStyleLbl="node1" presStyleIdx="1" presStyleCnt="6" custScaleY="88701">
        <dgm:presLayoutVars>
          <dgm:bulletEnabled val="1"/>
        </dgm:presLayoutVars>
      </dgm:prSet>
      <dgm:spPr/>
      <dgm:t>
        <a:bodyPr/>
        <a:lstStyle/>
        <a:p>
          <a:endParaRPr lang="de-DE"/>
        </a:p>
      </dgm:t>
    </dgm:pt>
    <dgm:pt modelId="{1AA9BFB5-516F-4824-8EEF-D710F94D1287}" type="pres">
      <dgm:prSet presAssocID="{C03FACD7-F8B6-47F8-BF92-EAC0F4F645CA}" presName="accent_2" presStyleCnt="0"/>
      <dgm:spPr/>
    </dgm:pt>
    <dgm:pt modelId="{4C7067B8-8A1B-4823-9207-B1AF5CBA63C8}" type="pres">
      <dgm:prSet presAssocID="{C03FACD7-F8B6-47F8-BF92-EAC0F4F645CA}" presName="accentRepeatNode" presStyleLbl="solidFgAcc1" presStyleIdx="1"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BE14D1-00BB-4177-8D87-6A1207B79D5B}" type="pres">
      <dgm:prSet presAssocID="{554D9305-022A-4469-9EBA-D0AAAA93CBE5}" presName="text_3" presStyleLbl="node1" presStyleIdx="2" presStyleCnt="6">
        <dgm:presLayoutVars>
          <dgm:bulletEnabled val="1"/>
        </dgm:presLayoutVars>
      </dgm:prSet>
      <dgm:spPr/>
      <dgm:t>
        <a:bodyPr/>
        <a:lstStyle/>
        <a:p>
          <a:endParaRPr lang="de-DE"/>
        </a:p>
      </dgm:t>
    </dgm:pt>
    <dgm:pt modelId="{50E1352D-0CD1-4C13-9432-63EFEE02B33B}" type="pres">
      <dgm:prSet presAssocID="{554D9305-022A-4469-9EBA-D0AAAA93CBE5}" presName="accent_3" presStyleCnt="0"/>
      <dgm:spPr/>
    </dgm:pt>
    <dgm:pt modelId="{13592DB6-74A7-45CA-B3F1-71E54F499821}" type="pres">
      <dgm:prSet presAssocID="{554D9305-022A-4469-9EBA-D0AAAA93CBE5}" presName="accentRepeatNode" presStyleLbl="solidFgAcc1" presStyleIdx="2" presStyleCnt="6"/>
      <dgm:spPr>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a:p>
      </dgm:t>
    </dgm:pt>
    <dgm:pt modelId="{5DC160D6-5258-49F9-8EB0-CF6D8654D112}" type="pres">
      <dgm:prSet presAssocID="{381DC01A-F605-4C06-80B5-BDB4156771F9}" presName="text_4" presStyleLbl="node1" presStyleIdx="3" presStyleCnt="6">
        <dgm:presLayoutVars>
          <dgm:bulletEnabled val="1"/>
        </dgm:presLayoutVars>
      </dgm:prSet>
      <dgm:spPr/>
      <dgm:t>
        <a:bodyPr/>
        <a:lstStyle/>
        <a:p>
          <a:endParaRPr lang="de-DE"/>
        </a:p>
      </dgm:t>
    </dgm:pt>
    <dgm:pt modelId="{20F9187E-DE19-47AD-A1DF-E6DBA109194F}" type="pres">
      <dgm:prSet presAssocID="{381DC01A-F605-4C06-80B5-BDB4156771F9}" presName="accent_4" presStyleCnt="0"/>
      <dgm:spPr/>
    </dgm:pt>
    <dgm:pt modelId="{0AB76C75-11D3-4104-B132-44002221F5C6}" type="pres">
      <dgm:prSet presAssocID="{381DC01A-F605-4C06-80B5-BDB4156771F9}" presName="accentRepeatNode" presStyleLbl="solidFgAcc1" presStyleIdx="3" presStyleCnt="6"/>
      <dgm:spPr>
        <a:solidFill>
          <a:srgbClr val="C00000"/>
        </a:solidFill>
        <a:ln>
          <a:solidFill>
            <a:schemeClr val="bg1"/>
          </a:solidFill>
        </a:ln>
      </dgm:spPr>
      <dgm:t>
        <a:bodyPr/>
        <a:lstStyle/>
        <a:p>
          <a:endParaRPr lang="de-DE"/>
        </a:p>
      </dgm:t>
    </dgm:pt>
    <dgm:pt modelId="{3984B8EC-9F4A-4CC1-80E9-AA2121AB5032}" type="pres">
      <dgm:prSet presAssocID="{566D6068-71A5-4EB4-A452-ACFEB105FAC8}" presName="text_5" presStyleLbl="node1" presStyleIdx="4" presStyleCnt="6">
        <dgm:presLayoutVars>
          <dgm:bulletEnabled val="1"/>
        </dgm:presLayoutVars>
      </dgm:prSet>
      <dgm:spPr/>
      <dgm:t>
        <a:bodyPr/>
        <a:lstStyle/>
        <a:p>
          <a:endParaRPr lang="de-DE"/>
        </a:p>
      </dgm:t>
    </dgm:pt>
    <dgm:pt modelId="{BFA04052-C7ED-45A6-A124-43BDB545387B}" type="pres">
      <dgm:prSet presAssocID="{566D6068-71A5-4EB4-A452-ACFEB105FAC8}" presName="accent_5" presStyleCnt="0"/>
      <dgm:spPr/>
    </dgm:pt>
    <dgm:pt modelId="{CD8617E7-B677-4ACB-B73D-B453CF5FC991}" type="pres">
      <dgm:prSet presAssocID="{566D6068-71A5-4EB4-A452-ACFEB105FAC8}" presName="accentRepeatNode" presStyleLbl="solidFgAcc1" presStyleIdx="4"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0838EC3-289A-4717-9EE6-F5A12D50CCDD}" type="pres">
      <dgm:prSet presAssocID="{16F6EC6B-1324-4283-9DE6-0102F416D314}" presName="text_6" presStyleLbl="node1" presStyleIdx="5" presStyleCnt="6">
        <dgm:presLayoutVars>
          <dgm:bulletEnabled val="1"/>
        </dgm:presLayoutVars>
      </dgm:prSet>
      <dgm:spPr/>
      <dgm:t>
        <a:bodyPr/>
        <a:lstStyle/>
        <a:p>
          <a:endParaRPr lang="de-DE"/>
        </a:p>
      </dgm:t>
    </dgm:pt>
    <dgm:pt modelId="{F583ED0B-61BF-45CC-A425-E6C788E04847}" type="pres">
      <dgm:prSet presAssocID="{16F6EC6B-1324-4283-9DE6-0102F416D314}" presName="accent_6" presStyleCnt="0"/>
      <dgm:spPr/>
    </dgm:pt>
    <dgm:pt modelId="{64692D4F-22A6-4F8E-975C-2E39DC282D23}" type="pres">
      <dgm:prSet presAssocID="{16F6EC6B-1324-4283-9DE6-0102F416D314}" presName="accentRepeatNode" presStyleLbl="solidFgAcc1" presStyleIdx="5"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05BAD7F3-5B24-4293-A640-B6E422DB69E0}" type="presOf" srcId="{C03FACD7-F8B6-47F8-BF92-EAC0F4F645CA}" destId="{3E3C5D3A-0CDA-43FC-870F-DDF40DA3C392}" srcOrd="0" destOrd="0" presId="urn:microsoft.com/office/officeart/2008/layout/VerticalCurvedList"/>
    <dgm:cxn modelId="{803289C5-5F6D-4E93-BC5E-B974F7514751}" srcId="{C737440F-40DF-4A06-A2D4-20BF1CF97F99}" destId="{16F6EC6B-1324-4283-9DE6-0102F416D314}" srcOrd="5" destOrd="0" parTransId="{24FFA08D-6A67-40FA-B3F5-F5501C98693A}" sibTransId="{B631AB85-7C9F-40A0-921E-88C7996392C8}"/>
    <dgm:cxn modelId="{6EDC6348-8680-4380-A8F5-DF478128216A}" type="presOf" srcId="{C737440F-40DF-4A06-A2D4-20BF1CF97F99}" destId="{F00FEA89-3C8F-49D4-89DB-2D9F13CBCAAC}" srcOrd="0" destOrd="0" presId="urn:microsoft.com/office/officeart/2008/layout/VerticalCurvedList"/>
    <dgm:cxn modelId="{E093E6D0-3C17-4CFA-BBD9-F8D6941F9401}" srcId="{C737440F-40DF-4A06-A2D4-20BF1CF97F99}" destId="{C03FACD7-F8B6-47F8-BF92-EAC0F4F645CA}" srcOrd="1" destOrd="0" parTransId="{16AF29CD-C6C6-4341-85A3-F63DAA0E0EC2}" sibTransId="{A791AA88-603E-45BD-BFC8-0A7D13C3A132}"/>
    <dgm:cxn modelId="{DA204EBB-86BD-45CE-A2D6-1E2997501B44}" srcId="{C737440F-40DF-4A06-A2D4-20BF1CF97F99}" destId="{381DC01A-F605-4C06-80B5-BDB4156771F9}" srcOrd="3" destOrd="0" parTransId="{23103C53-9352-4F19-9748-3E3ED33AF131}" sibTransId="{8A928ECA-462E-4EB5-9739-444652B93F7C}"/>
    <dgm:cxn modelId="{F1386E7C-ED40-4ED7-81CB-5684BC62480B}" type="presOf" srcId="{566D6068-71A5-4EB4-A452-ACFEB105FAC8}" destId="{3984B8EC-9F4A-4CC1-80E9-AA2121AB5032}" srcOrd="0" destOrd="0" presId="urn:microsoft.com/office/officeart/2008/layout/VerticalCurvedList"/>
    <dgm:cxn modelId="{F120E4F3-9CE4-40F1-9BF3-54A979937CC6}" srcId="{C737440F-40DF-4A06-A2D4-20BF1CF97F99}" destId="{554D9305-022A-4469-9EBA-D0AAAA93CBE5}" srcOrd="2" destOrd="0" parTransId="{B5277E94-799A-451C-8E95-853A4697A1D3}" sibTransId="{095A46BB-2F9E-45E8-BDCD-4A9E7776CC35}"/>
    <dgm:cxn modelId="{BE9B62A3-F27E-475D-8381-5A4BC37393EA}" type="presOf" srcId="{554D9305-022A-4469-9EBA-D0AAAA93CBE5}" destId="{10BE14D1-00BB-4177-8D87-6A1207B79D5B}" srcOrd="0" destOrd="0" presId="urn:microsoft.com/office/officeart/2008/layout/VerticalCurvedList"/>
    <dgm:cxn modelId="{FAADFF20-1261-4BF5-89AB-47133FE74B09}" type="presOf" srcId="{31D06B87-25C4-4FB6-863F-DEEA49833E08}" destId="{15C62FE6-0ADA-4572-BEC6-E7CFC1504624}" srcOrd="0" destOrd="0" presId="urn:microsoft.com/office/officeart/2008/layout/VerticalCurvedList"/>
    <dgm:cxn modelId="{4C386DA5-9014-4AC0-A304-34122BE3B60D}" type="presOf" srcId="{381DC01A-F605-4C06-80B5-BDB4156771F9}" destId="{5DC160D6-5258-49F9-8EB0-CF6D8654D112}" srcOrd="0" destOrd="0" presId="urn:microsoft.com/office/officeart/2008/layout/VerticalCurvedList"/>
    <dgm:cxn modelId="{005A6C15-0F85-4C9E-A726-CC374B30F3B2}" srcId="{C737440F-40DF-4A06-A2D4-20BF1CF97F99}" destId="{566D6068-71A5-4EB4-A452-ACFEB105FAC8}" srcOrd="4" destOrd="0" parTransId="{83ABBF94-24F8-4A45-B716-1272605CC279}" sibTransId="{D26392FA-53A6-4550-AD18-AB3C5F6764B7}"/>
    <dgm:cxn modelId="{B820A900-E98D-4902-A3E1-F3C1BE07B898}" type="presOf" srcId="{16F6EC6B-1324-4283-9DE6-0102F416D314}" destId="{40838EC3-289A-4717-9EE6-F5A12D50CCDD}" srcOrd="0" destOrd="0" presId="urn:microsoft.com/office/officeart/2008/layout/VerticalCurvedList"/>
    <dgm:cxn modelId="{61FBBA0A-E067-4E7D-903C-FDDACF28ABA7}" type="presOf" srcId="{01F8C77C-F72E-487E-A43E-B7372E831DDA}" destId="{2C7DC1DD-246A-47AD-918A-3F82786CDB4F}" srcOrd="0" destOrd="0" presId="urn:microsoft.com/office/officeart/2008/layout/VerticalCurvedList"/>
    <dgm:cxn modelId="{BCF7BFCF-F32A-4390-A1C8-7420E7C4F902}" srcId="{C737440F-40DF-4A06-A2D4-20BF1CF97F99}" destId="{01F8C77C-F72E-487E-A43E-B7372E831DDA}" srcOrd="0" destOrd="0" parTransId="{D9436338-B316-4ED7-8D1B-D18C58EFE67F}" sibTransId="{31D06B87-25C4-4FB6-863F-DEEA49833E08}"/>
    <dgm:cxn modelId="{7A73DF34-9ABF-4A2E-9937-8A3848028C1B}" type="presParOf" srcId="{F00FEA89-3C8F-49D4-89DB-2D9F13CBCAAC}" destId="{9BFA91D2-BCDC-4A7E-AF2E-671C0AD7E21F}" srcOrd="0" destOrd="0" presId="urn:microsoft.com/office/officeart/2008/layout/VerticalCurvedList"/>
    <dgm:cxn modelId="{3EE0BD25-5EF7-4AAD-8D3B-32431C0D856B}" type="presParOf" srcId="{9BFA91D2-BCDC-4A7E-AF2E-671C0AD7E21F}" destId="{A3DB18BE-63E7-40E9-A672-217B7C7018B2}" srcOrd="0" destOrd="0" presId="urn:microsoft.com/office/officeart/2008/layout/VerticalCurvedList"/>
    <dgm:cxn modelId="{8594B4D2-E15D-4CE1-9FDC-939CB1486012}" type="presParOf" srcId="{A3DB18BE-63E7-40E9-A672-217B7C7018B2}" destId="{FD108B63-7C4D-4893-9016-7EF33205720D}" srcOrd="0" destOrd="0" presId="urn:microsoft.com/office/officeart/2008/layout/VerticalCurvedList"/>
    <dgm:cxn modelId="{A7D97685-19A9-4761-BDE1-62E903656B48}" type="presParOf" srcId="{A3DB18BE-63E7-40E9-A672-217B7C7018B2}" destId="{15C62FE6-0ADA-4572-BEC6-E7CFC1504624}" srcOrd="1" destOrd="0" presId="urn:microsoft.com/office/officeart/2008/layout/VerticalCurvedList"/>
    <dgm:cxn modelId="{3C98E781-D479-4B66-96B1-17BFD20DBE01}" type="presParOf" srcId="{A3DB18BE-63E7-40E9-A672-217B7C7018B2}" destId="{87F4E0E0-F12C-4849-BC5F-69DAF57A8EDC}" srcOrd="2" destOrd="0" presId="urn:microsoft.com/office/officeart/2008/layout/VerticalCurvedList"/>
    <dgm:cxn modelId="{ED105A11-3AB0-4301-A07E-3C9A81D4E046}" type="presParOf" srcId="{A3DB18BE-63E7-40E9-A672-217B7C7018B2}" destId="{83FDD338-EC36-4709-AF02-940FCCFF3C48}" srcOrd="3" destOrd="0" presId="urn:microsoft.com/office/officeart/2008/layout/VerticalCurvedList"/>
    <dgm:cxn modelId="{71338F5A-247E-43DB-9165-69C08BB93A60}" type="presParOf" srcId="{9BFA91D2-BCDC-4A7E-AF2E-671C0AD7E21F}" destId="{2C7DC1DD-246A-47AD-918A-3F82786CDB4F}" srcOrd="1" destOrd="0" presId="urn:microsoft.com/office/officeart/2008/layout/VerticalCurvedList"/>
    <dgm:cxn modelId="{8B8230A2-AE24-42AD-A96D-A4D07FEFF069}" type="presParOf" srcId="{9BFA91D2-BCDC-4A7E-AF2E-671C0AD7E21F}" destId="{7C151853-A105-40DE-B347-2C94E3F89A03}" srcOrd="2" destOrd="0" presId="urn:microsoft.com/office/officeart/2008/layout/VerticalCurvedList"/>
    <dgm:cxn modelId="{29DAD760-4840-4FFC-B704-B2612ADDBC68}" type="presParOf" srcId="{7C151853-A105-40DE-B347-2C94E3F89A03}" destId="{B9EF377D-3112-4CA0-A4BF-11EB926D5787}" srcOrd="0" destOrd="0" presId="urn:microsoft.com/office/officeart/2008/layout/VerticalCurvedList"/>
    <dgm:cxn modelId="{50A5F5CB-208C-4747-BE25-956B79205A7B}" type="presParOf" srcId="{9BFA91D2-BCDC-4A7E-AF2E-671C0AD7E21F}" destId="{3E3C5D3A-0CDA-43FC-870F-DDF40DA3C392}" srcOrd="3" destOrd="0" presId="urn:microsoft.com/office/officeart/2008/layout/VerticalCurvedList"/>
    <dgm:cxn modelId="{CAB21044-5235-4850-AA6E-8DBD7410E6B1}" type="presParOf" srcId="{9BFA91D2-BCDC-4A7E-AF2E-671C0AD7E21F}" destId="{1AA9BFB5-516F-4824-8EEF-D710F94D1287}" srcOrd="4" destOrd="0" presId="urn:microsoft.com/office/officeart/2008/layout/VerticalCurvedList"/>
    <dgm:cxn modelId="{FA6249E5-FEC2-4F1E-9FAA-0698C1EFEA8E}" type="presParOf" srcId="{1AA9BFB5-516F-4824-8EEF-D710F94D1287}" destId="{4C7067B8-8A1B-4823-9207-B1AF5CBA63C8}" srcOrd="0" destOrd="0" presId="urn:microsoft.com/office/officeart/2008/layout/VerticalCurvedList"/>
    <dgm:cxn modelId="{077DD59F-B0D3-42B0-B92C-EFD885C99C5C}" type="presParOf" srcId="{9BFA91D2-BCDC-4A7E-AF2E-671C0AD7E21F}" destId="{10BE14D1-00BB-4177-8D87-6A1207B79D5B}" srcOrd="5" destOrd="0" presId="urn:microsoft.com/office/officeart/2008/layout/VerticalCurvedList"/>
    <dgm:cxn modelId="{08A4FD0B-25F0-433E-BAF9-F24A2D928614}" type="presParOf" srcId="{9BFA91D2-BCDC-4A7E-AF2E-671C0AD7E21F}" destId="{50E1352D-0CD1-4C13-9432-63EFEE02B33B}" srcOrd="6" destOrd="0" presId="urn:microsoft.com/office/officeart/2008/layout/VerticalCurvedList"/>
    <dgm:cxn modelId="{BA5B9416-7765-42FD-ACF4-49FB970CA0E6}" type="presParOf" srcId="{50E1352D-0CD1-4C13-9432-63EFEE02B33B}" destId="{13592DB6-74A7-45CA-B3F1-71E54F499821}" srcOrd="0" destOrd="0" presId="urn:microsoft.com/office/officeart/2008/layout/VerticalCurvedList"/>
    <dgm:cxn modelId="{4AA9588F-C4D4-4887-A33C-4E678F9285AA}" type="presParOf" srcId="{9BFA91D2-BCDC-4A7E-AF2E-671C0AD7E21F}" destId="{5DC160D6-5258-49F9-8EB0-CF6D8654D112}" srcOrd="7" destOrd="0" presId="urn:microsoft.com/office/officeart/2008/layout/VerticalCurvedList"/>
    <dgm:cxn modelId="{DC75D12F-0F8C-4394-B00E-98B462D31EB9}" type="presParOf" srcId="{9BFA91D2-BCDC-4A7E-AF2E-671C0AD7E21F}" destId="{20F9187E-DE19-47AD-A1DF-E6DBA109194F}" srcOrd="8" destOrd="0" presId="urn:microsoft.com/office/officeart/2008/layout/VerticalCurvedList"/>
    <dgm:cxn modelId="{8291E3E1-550D-406C-83B7-5C0611352F41}" type="presParOf" srcId="{20F9187E-DE19-47AD-A1DF-E6DBA109194F}" destId="{0AB76C75-11D3-4104-B132-44002221F5C6}" srcOrd="0" destOrd="0" presId="urn:microsoft.com/office/officeart/2008/layout/VerticalCurvedList"/>
    <dgm:cxn modelId="{DFE4F2C8-FED4-424E-95F2-A96014140619}" type="presParOf" srcId="{9BFA91D2-BCDC-4A7E-AF2E-671C0AD7E21F}" destId="{3984B8EC-9F4A-4CC1-80E9-AA2121AB5032}" srcOrd="9" destOrd="0" presId="urn:microsoft.com/office/officeart/2008/layout/VerticalCurvedList"/>
    <dgm:cxn modelId="{436856A7-08EB-477F-A61A-182ACCF1905F}" type="presParOf" srcId="{9BFA91D2-BCDC-4A7E-AF2E-671C0AD7E21F}" destId="{BFA04052-C7ED-45A6-A124-43BDB545387B}" srcOrd="10" destOrd="0" presId="urn:microsoft.com/office/officeart/2008/layout/VerticalCurvedList"/>
    <dgm:cxn modelId="{2FA1C05E-4EDE-440B-B590-43386B063341}" type="presParOf" srcId="{BFA04052-C7ED-45A6-A124-43BDB545387B}" destId="{CD8617E7-B677-4ACB-B73D-B453CF5FC991}" srcOrd="0" destOrd="0" presId="urn:microsoft.com/office/officeart/2008/layout/VerticalCurvedList"/>
    <dgm:cxn modelId="{32EEEBEF-7DBD-459B-9428-FD1DBC05302B}" type="presParOf" srcId="{9BFA91D2-BCDC-4A7E-AF2E-671C0AD7E21F}" destId="{40838EC3-289A-4717-9EE6-F5A12D50CCDD}" srcOrd="11" destOrd="0" presId="urn:microsoft.com/office/officeart/2008/layout/VerticalCurvedList"/>
    <dgm:cxn modelId="{18FCB3C3-BDC0-49C8-A726-F9EC80E284CF}" type="presParOf" srcId="{9BFA91D2-BCDC-4A7E-AF2E-671C0AD7E21F}" destId="{F583ED0B-61BF-45CC-A425-E6C788E04847}" srcOrd="12" destOrd="0" presId="urn:microsoft.com/office/officeart/2008/layout/VerticalCurvedList"/>
    <dgm:cxn modelId="{7B3A9AA8-2510-474D-A5F0-568ACA5FDC03}" type="presParOf" srcId="{F583ED0B-61BF-45CC-A425-E6C788E04847}" destId="{64692D4F-22A6-4F8E-975C-2E39DC282D2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37440F-40DF-4A06-A2D4-20BF1CF97F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01F8C77C-F72E-487E-A43E-B7372E831DD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Einleitung und Hintergrundinformationen</a:t>
          </a:r>
          <a:endParaRPr lang="de-DE" sz="2000" b="1" dirty="0">
            <a:solidFill>
              <a:schemeClr val="accent6">
                <a:lumMod val="50000"/>
              </a:schemeClr>
            </a:solidFill>
            <a:latin typeface="Garamond" panose="02020404030301010803" pitchFamily="18" charset="0"/>
          </a:endParaRPr>
        </a:p>
      </dgm:t>
    </dgm:pt>
    <dgm:pt modelId="{D9436338-B316-4ED7-8D1B-D18C58EFE67F}" type="parTrans" cxnId="{BCF7BFCF-F32A-4390-A1C8-7420E7C4F902}">
      <dgm:prSet/>
      <dgm:spPr/>
      <dgm:t>
        <a:bodyPr/>
        <a:lstStyle/>
        <a:p>
          <a:endParaRPr lang="de-DE"/>
        </a:p>
      </dgm:t>
    </dgm:pt>
    <dgm:pt modelId="{31D06B87-25C4-4FB6-863F-DEEA49833E08}" type="sibTrans" cxnId="{BCF7BFCF-F32A-4390-A1C8-7420E7C4F902}">
      <dgm:prSet/>
      <dgm:spPr/>
      <dgm:t>
        <a:bodyPr/>
        <a:lstStyle/>
        <a:p>
          <a:endParaRPr lang="de-DE"/>
        </a:p>
      </dgm:t>
    </dgm:pt>
    <dgm:pt modelId="{C03FACD7-F8B6-47F8-BF92-EAC0F4F645C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Was ist Grundbildung?</a:t>
          </a:r>
          <a:endParaRPr lang="de-DE" sz="2000" b="1" dirty="0">
            <a:solidFill>
              <a:schemeClr val="accent6">
                <a:lumMod val="50000"/>
              </a:schemeClr>
            </a:solidFill>
            <a:latin typeface="Garamond" panose="02020404030301010803" pitchFamily="18" charset="0"/>
          </a:endParaRPr>
        </a:p>
      </dgm:t>
    </dgm:pt>
    <dgm:pt modelId="{16AF29CD-C6C6-4341-85A3-F63DAA0E0EC2}" type="parTrans" cxnId="{E093E6D0-3C17-4CFA-BBD9-F8D6941F9401}">
      <dgm:prSet/>
      <dgm:spPr/>
      <dgm:t>
        <a:bodyPr/>
        <a:lstStyle/>
        <a:p>
          <a:endParaRPr lang="de-DE"/>
        </a:p>
      </dgm:t>
    </dgm:pt>
    <dgm:pt modelId="{A791AA88-603E-45BD-BFC8-0A7D13C3A132}" type="sibTrans" cxnId="{E093E6D0-3C17-4CFA-BBD9-F8D6941F9401}">
      <dgm:prSet/>
      <dgm:spPr/>
      <dgm:t>
        <a:bodyPr/>
        <a:lstStyle/>
        <a:p>
          <a:endParaRPr lang="de-DE"/>
        </a:p>
      </dgm:t>
    </dgm:pt>
    <dgm:pt modelId="{16F6EC6B-1324-4283-9DE6-0102F416D314}">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Austausch und Diskussion </a:t>
          </a:r>
          <a:endParaRPr lang="de-DE" sz="2000" b="1" dirty="0">
            <a:solidFill>
              <a:schemeClr val="accent6">
                <a:lumMod val="50000"/>
              </a:schemeClr>
            </a:solidFill>
            <a:latin typeface="Garamond" panose="02020404030301010803" pitchFamily="18" charset="0"/>
          </a:endParaRPr>
        </a:p>
      </dgm:t>
    </dgm:pt>
    <dgm:pt modelId="{24FFA08D-6A67-40FA-B3F5-F5501C98693A}" type="parTrans" cxnId="{803289C5-5F6D-4E93-BC5E-B974F7514751}">
      <dgm:prSet/>
      <dgm:spPr/>
      <dgm:t>
        <a:bodyPr/>
        <a:lstStyle/>
        <a:p>
          <a:endParaRPr lang="de-DE"/>
        </a:p>
      </dgm:t>
    </dgm:pt>
    <dgm:pt modelId="{B631AB85-7C9F-40A0-921E-88C7996392C8}" type="sibTrans" cxnId="{803289C5-5F6D-4E93-BC5E-B974F7514751}">
      <dgm:prSet/>
      <dgm:spPr/>
      <dgm:t>
        <a:bodyPr/>
        <a:lstStyle/>
        <a:p>
          <a:endParaRPr lang="de-DE"/>
        </a:p>
      </dgm:t>
    </dgm:pt>
    <dgm:pt modelId="{566D6068-71A5-4EB4-A452-ACFEB105FAC8}">
      <dgm:prSet phldrT="[Tex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de-DE" sz="2000" b="1" dirty="0" smtClean="0">
              <a:solidFill>
                <a:schemeClr val="accent6">
                  <a:lumMod val="50000"/>
                </a:schemeClr>
              </a:solidFill>
              <a:latin typeface="Garamond" panose="02020404030301010803" pitchFamily="18" charset="0"/>
            </a:rPr>
            <a:t>Grundbildung managen- Eine Aufgabe für Erwachsenenbildner  </a:t>
          </a:r>
          <a:endParaRPr lang="de-DE" sz="2000" b="1" dirty="0">
            <a:solidFill>
              <a:schemeClr val="accent6">
                <a:lumMod val="50000"/>
              </a:schemeClr>
            </a:solidFill>
            <a:latin typeface="Garamond" panose="02020404030301010803" pitchFamily="18" charset="0"/>
          </a:endParaRPr>
        </a:p>
      </dgm:t>
    </dgm:pt>
    <dgm:pt modelId="{D26392FA-53A6-4550-AD18-AB3C5F6764B7}" type="sibTrans" cxnId="{005A6C15-0F85-4C9E-A726-CC374B30F3B2}">
      <dgm:prSet/>
      <dgm:spPr/>
      <dgm:t>
        <a:bodyPr/>
        <a:lstStyle/>
        <a:p>
          <a:endParaRPr lang="de-DE"/>
        </a:p>
      </dgm:t>
    </dgm:pt>
    <dgm:pt modelId="{83ABBF94-24F8-4A45-B716-1272605CC279}" type="parTrans" cxnId="{005A6C15-0F85-4C9E-A726-CC374B30F3B2}">
      <dgm:prSet/>
      <dgm:spPr/>
      <dgm:t>
        <a:bodyPr/>
        <a:lstStyle/>
        <a:p>
          <a:endParaRPr lang="de-DE"/>
        </a:p>
      </dgm:t>
    </dgm:pt>
    <dgm:pt modelId="{554D9305-022A-4469-9EBA-D0AAAA93CBE5}">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aufsuchende Bildungsarbeit – Theorie und Praxis</a:t>
          </a:r>
          <a:endParaRPr lang="de-DE" sz="2000" b="1" dirty="0">
            <a:solidFill>
              <a:schemeClr val="accent6">
                <a:lumMod val="50000"/>
              </a:schemeClr>
            </a:solidFill>
            <a:latin typeface="Garamond" panose="02020404030301010803" pitchFamily="18" charset="0"/>
          </a:endParaRPr>
        </a:p>
      </dgm:t>
    </dgm:pt>
    <dgm:pt modelId="{095A46BB-2F9E-45E8-BDCD-4A9E7776CC35}" type="sibTrans" cxnId="{F120E4F3-9CE4-40F1-9BF3-54A979937CC6}">
      <dgm:prSet/>
      <dgm:spPr/>
      <dgm:t>
        <a:bodyPr/>
        <a:lstStyle/>
        <a:p>
          <a:endParaRPr lang="de-DE"/>
        </a:p>
      </dgm:t>
    </dgm:pt>
    <dgm:pt modelId="{B5277E94-799A-451C-8E95-853A4697A1D3}" type="parTrans" cxnId="{F120E4F3-9CE4-40F1-9BF3-54A979937CC6}">
      <dgm:prSet/>
      <dgm:spPr/>
      <dgm:t>
        <a:bodyPr/>
        <a:lstStyle/>
        <a:p>
          <a:endParaRPr lang="de-DE"/>
        </a:p>
      </dgm:t>
    </dgm:pt>
    <dgm:pt modelId="{381DC01A-F605-4C06-80B5-BDB4156771F9}">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Querschnittsthema</a:t>
          </a:r>
          <a:endParaRPr lang="de-DE" sz="2000" b="1" dirty="0">
            <a:solidFill>
              <a:schemeClr val="accent6">
                <a:lumMod val="50000"/>
              </a:schemeClr>
            </a:solidFill>
            <a:latin typeface="Garamond" panose="02020404030301010803" pitchFamily="18" charset="0"/>
          </a:endParaRPr>
        </a:p>
      </dgm:t>
    </dgm:pt>
    <dgm:pt modelId="{23103C53-9352-4F19-9748-3E3ED33AF131}" type="parTrans" cxnId="{DA204EBB-86BD-45CE-A2D6-1E2997501B44}">
      <dgm:prSet/>
      <dgm:spPr/>
      <dgm:t>
        <a:bodyPr/>
        <a:lstStyle/>
        <a:p>
          <a:endParaRPr lang="de-DE"/>
        </a:p>
      </dgm:t>
    </dgm:pt>
    <dgm:pt modelId="{8A928ECA-462E-4EB5-9739-444652B93F7C}" type="sibTrans" cxnId="{DA204EBB-86BD-45CE-A2D6-1E2997501B44}">
      <dgm:prSet/>
      <dgm:spPr/>
      <dgm:t>
        <a:bodyPr/>
        <a:lstStyle/>
        <a:p>
          <a:endParaRPr lang="de-DE"/>
        </a:p>
      </dgm:t>
    </dgm:pt>
    <dgm:pt modelId="{F00FEA89-3C8F-49D4-89DB-2D9F13CBCAAC}" type="pres">
      <dgm:prSet presAssocID="{C737440F-40DF-4A06-A2D4-20BF1CF97F99}" presName="Name0" presStyleCnt="0">
        <dgm:presLayoutVars>
          <dgm:chMax val="7"/>
          <dgm:chPref val="7"/>
          <dgm:dir/>
        </dgm:presLayoutVars>
      </dgm:prSet>
      <dgm:spPr/>
      <dgm:t>
        <a:bodyPr/>
        <a:lstStyle/>
        <a:p>
          <a:endParaRPr lang="de-DE"/>
        </a:p>
      </dgm:t>
    </dgm:pt>
    <dgm:pt modelId="{9BFA91D2-BCDC-4A7E-AF2E-671C0AD7E21F}" type="pres">
      <dgm:prSet presAssocID="{C737440F-40DF-4A06-A2D4-20BF1CF97F99}" presName="Name1" presStyleCnt="0"/>
      <dgm:spPr/>
    </dgm:pt>
    <dgm:pt modelId="{A3DB18BE-63E7-40E9-A672-217B7C7018B2}" type="pres">
      <dgm:prSet presAssocID="{C737440F-40DF-4A06-A2D4-20BF1CF97F99}" presName="cycle" presStyleCnt="0"/>
      <dgm:spPr/>
    </dgm:pt>
    <dgm:pt modelId="{FD108B63-7C4D-4893-9016-7EF33205720D}" type="pres">
      <dgm:prSet presAssocID="{C737440F-40DF-4A06-A2D4-20BF1CF97F99}" presName="srcNode" presStyleLbl="node1" presStyleIdx="0" presStyleCnt="6"/>
      <dgm:spPr/>
    </dgm:pt>
    <dgm:pt modelId="{15C62FE6-0ADA-4572-BEC6-E7CFC1504624}" type="pres">
      <dgm:prSet presAssocID="{C737440F-40DF-4A06-A2D4-20BF1CF97F99}" presName="conn" presStyleLbl="parChTrans1D2" presStyleIdx="0" presStyleCnt="1"/>
      <dgm:spPr/>
      <dgm:t>
        <a:bodyPr/>
        <a:lstStyle/>
        <a:p>
          <a:endParaRPr lang="de-DE"/>
        </a:p>
      </dgm:t>
    </dgm:pt>
    <dgm:pt modelId="{87F4E0E0-F12C-4849-BC5F-69DAF57A8EDC}" type="pres">
      <dgm:prSet presAssocID="{C737440F-40DF-4A06-A2D4-20BF1CF97F99}" presName="extraNode" presStyleLbl="node1" presStyleIdx="0" presStyleCnt="6"/>
      <dgm:spPr/>
    </dgm:pt>
    <dgm:pt modelId="{83FDD338-EC36-4709-AF02-940FCCFF3C48}" type="pres">
      <dgm:prSet presAssocID="{C737440F-40DF-4A06-A2D4-20BF1CF97F99}" presName="dstNode" presStyleLbl="node1" presStyleIdx="0" presStyleCnt="6"/>
      <dgm:spPr/>
    </dgm:pt>
    <dgm:pt modelId="{2C7DC1DD-246A-47AD-918A-3F82786CDB4F}" type="pres">
      <dgm:prSet presAssocID="{01F8C77C-F72E-487E-A43E-B7372E831DDA}" presName="text_1" presStyleLbl="node1" presStyleIdx="0" presStyleCnt="6" custScaleY="107067">
        <dgm:presLayoutVars>
          <dgm:bulletEnabled val="1"/>
        </dgm:presLayoutVars>
      </dgm:prSet>
      <dgm:spPr/>
      <dgm:t>
        <a:bodyPr/>
        <a:lstStyle/>
        <a:p>
          <a:endParaRPr lang="de-DE"/>
        </a:p>
      </dgm:t>
    </dgm:pt>
    <dgm:pt modelId="{7C151853-A105-40DE-B347-2C94E3F89A03}" type="pres">
      <dgm:prSet presAssocID="{01F8C77C-F72E-487E-A43E-B7372E831DDA}" presName="accent_1" presStyleCnt="0"/>
      <dgm:spPr/>
    </dgm:pt>
    <dgm:pt modelId="{B9EF377D-3112-4CA0-A4BF-11EB926D5787}" type="pres">
      <dgm:prSet presAssocID="{01F8C77C-F72E-487E-A43E-B7372E831DDA}" presName="accentRepeatNode" presStyleLbl="solidFgAcc1" presStyleIdx="0"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E3C5D3A-0CDA-43FC-870F-DDF40DA3C392}" type="pres">
      <dgm:prSet presAssocID="{C03FACD7-F8B6-47F8-BF92-EAC0F4F645CA}" presName="text_2" presStyleLbl="node1" presStyleIdx="1" presStyleCnt="6" custScaleY="88701">
        <dgm:presLayoutVars>
          <dgm:bulletEnabled val="1"/>
        </dgm:presLayoutVars>
      </dgm:prSet>
      <dgm:spPr/>
      <dgm:t>
        <a:bodyPr/>
        <a:lstStyle/>
        <a:p>
          <a:endParaRPr lang="de-DE"/>
        </a:p>
      </dgm:t>
    </dgm:pt>
    <dgm:pt modelId="{1AA9BFB5-516F-4824-8EEF-D710F94D1287}" type="pres">
      <dgm:prSet presAssocID="{C03FACD7-F8B6-47F8-BF92-EAC0F4F645CA}" presName="accent_2" presStyleCnt="0"/>
      <dgm:spPr/>
    </dgm:pt>
    <dgm:pt modelId="{4C7067B8-8A1B-4823-9207-B1AF5CBA63C8}" type="pres">
      <dgm:prSet presAssocID="{C03FACD7-F8B6-47F8-BF92-EAC0F4F645CA}" presName="accentRepeatNode" presStyleLbl="solidFgAcc1" presStyleIdx="1"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BE14D1-00BB-4177-8D87-6A1207B79D5B}" type="pres">
      <dgm:prSet presAssocID="{554D9305-022A-4469-9EBA-D0AAAA93CBE5}" presName="text_3" presStyleLbl="node1" presStyleIdx="2" presStyleCnt="6">
        <dgm:presLayoutVars>
          <dgm:bulletEnabled val="1"/>
        </dgm:presLayoutVars>
      </dgm:prSet>
      <dgm:spPr/>
      <dgm:t>
        <a:bodyPr/>
        <a:lstStyle/>
        <a:p>
          <a:endParaRPr lang="de-DE"/>
        </a:p>
      </dgm:t>
    </dgm:pt>
    <dgm:pt modelId="{50E1352D-0CD1-4C13-9432-63EFEE02B33B}" type="pres">
      <dgm:prSet presAssocID="{554D9305-022A-4469-9EBA-D0AAAA93CBE5}" presName="accent_3" presStyleCnt="0"/>
      <dgm:spPr/>
    </dgm:pt>
    <dgm:pt modelId="{13592DB6-74A7-45CA-B3F1-71E54F499821}" type="pres">
      <dgm:prSet presAssocID="{554D9305-022A-4469-9EBA-D0AAAA93CBE5}" presName="accentRepeatNode" presStyleLbl="solidFgAcc1" presStyleIdx="2" presStyleCnt="6"/>
      <dgm:spPr>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a:p>
      </dgm:t>
    </dgm:pt>
    <dgm:pt modelId="{5DC160D6-5258-49F9-8EB0-CF6D8654D112}" type="pres">
      <dgm:prSet presAssocID="{381DC01A-F605-4C06-80B5-BDB4156771F9}" presName="text_4" presStyleLbl="node1" presStyleIdx="3" presStyleCnt="6">
        <dgm:presLayoutVars>
          <dgm:bulletEnabled val="1"/>
        </dgm:presLayoutVars>
      </dgm:prSet>
      <dgm:spPr/>
      <dgm:t>
        <a:bodyPr/>
        <a:lstStyle/>
        <a:p>
          <a:endParaRPr lang="de-DE"/>
        </a:p>
      </dgm:t>
    </dgm:pt>
    <dgm:pt modelId="{20F9187E-DE19-47AD-A1DF-E6DBA109194F}" type="pres">
      <dgm:prSet presAssocID="{381DC01A-F605-4C06-80B5-BDB4156771F9}" presName="accent_4" presStyleCnt="0"/>
      <dgm:spPr/>
    </dgm:pt>
    <dgm:pt modelId="{0AB76C75-11D3-4104-B132-44002221F5C6}" type="pres">
      <dgm:prSet presAssocID="{381DC01A-F605-4C06-80B5-BDB4156771F9}" presName="accentRepeatNode" presStyleLbl="solidFgAcc1" presStyleIdx="3" presStyleCnt="6"/>
      <dgm:spPr>
        <a:solidFill>
          <a:schemeClr val="accent6">
            <a:lumMod val="75000"/>
          </a:schemeClr>
        </a:solidFill>
        <a:ln>
          <a:solidFill>
            <a:schemeClr val="bg1"/>
          </a:solidFill>
        </a:ln>
      </dgm:spPr>
      <dgm:t>
        <a:bodyPr/>
        <a:lstStyle/>
        <a:p>
          <a:endParaRPr lang="de-DE"/>
        </a:p>
      </dgm:t>
    </dgm:pt>
    <dgm:pt modelId="{3984B8EC-9F4A-4CC1-80E9-AA2121AB5032}" type="pres">
      <dgm:prSet presAssocID="{566D6068-71A5-4EB4-A452-ACFEB105FAC8}" presName="text_5" presStyleLbl="node1" presStyleIdx="4" presStyleCnt="6">
        <dgm:presLayoutVars>
          <dgm:bulletEnabled val="1"/>
        </dgm:presLayoutVars>
      </dgm:prSet>
      <dgm:spPr/>
      <dgm:t>
        <a:bodyPr/>
        <a:lstStyle/>
        <a:p>
          <a:endParaRPr lang="de-DE"/>
        </a:p>
      </dgm:t>
    </dgm:pt>
    <dgm:pt modelId="{BFA04052-C7ED-45A6-A124-43BDB545387B}" type="pres">
      <dgm:prSet presAssocID="{566D6068-71A5-4EB4-A452-ACFEB105FAC8}" presName="accent_5" presStyleCnt="0"/>
      <dgm:spPr/>
    </dgm:pt>
    <dgm:pt modelId="{CD8617E7-B677-4ACB-B73D-B453CF5FC991}" type="pres">
      <dgm:prSet presAssocID="{566D6068-71A5-4EB4-A452-ACFEB105FAC8}" presName="accentRepeatNode" presStyleLbl="solidFgAcc1" presStyleIdx="4" presStyleCnt="6"/>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a:p>
      </dgm:t>
    </dgm:pt>
    <dgm:pt modelId="{40838EC3-289A-4717-9EE6-F5A12D50CCDD}" type="pres">
      <dgm:prSet presAssocID="{16F6EC6B-1324-4283-9DE6-0102F416D314}" presName="text_6" presStyleLbl="node1" presStyleIdx="5" presStyleCnt="6">
        <dgm:presLayoutVars>
          <dgm:bulletEnabled val="1"/>
        </dgm:presLayoutVars>
      </dgm:prSet>
      <dgm:spPr/>
      <dgm:t>
        <a:bodyPr/>
        <a:lstStyle/>
        <a:p>
          <a:endParaRPr lang="de-DE"/>
        </a:p>
      </dgm:t>
    </dgm:pt>
    <dgm:pt modelId="{F583ED0B-61BF-45CC-A425-E6C788E04847}" type="pres">
      <dgm:prSet presAssocID="{16F6EC6B-1324-4283-9DE6-0102F416D314}" presName="accent_6" presStyleCnt="0"/>
      <dgm:spPr/>
    </dgm:pt>
    <dgm:pt modelId="{64692D4F-22A6-4F8E-975C-2E39DC282D23}" type="pres">
      <dgm:prSet presAssocID="{16F6EC6B-1324-4283-9DE6-0102F416D314}" presName="accentRepeatNode" presStyleLbl="solidFgAcc1" presStyleIdx="5" presStyleCnt="6"/>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803289C5-5F6D-4E93-BC5E-B974F7514751}" srcId="{C737440F-40DF-4A06-A2D4-20BF1CF97F99}" destId="{16F6EC6B-1324-4283-9DE6-0102F416D314}" srcOrd="5" destOrd="0" parTransId="{24FFA08D-6A67-40FA-B3F5-F5501C98693A}" sibTransId="{B631AB85-7C9F-40A0-921E-88C7996392C8}"/>
    <dgm:cxn modelId="{FA7CEC85-663C-4FC1-B0E4-E132832E4307}" type="presOf" srcId="{566D6068-71A5-4EB4-A452-ACFEB105FAC8}" destId="{3984B8EC-9F4A-4CC1-80E9-AA2121AB5032}" srcOrd="0" destOrd="0" presId="urn:microsoft.com/office/officeart/2008/layout/VerticalCurvedList"/>
    <dgm:cxn modelId="{DA204EBB-86BD-45CE-A2D6-1E2997501B44}" srcId="{C737440F-40DF-4A06-A2D4-20BF1CF97F99}" destId="{381DC01A-F605-4C06-80B5-BDB4156771F9}" srcOrd="3" destOrd="0" parTransId="{23103C53-9352-4F19-9748-3E3ED33AF131}" sibTransId="{8A928ECA-462E-4EB5-9739-444652B93F7C}"/>
    <dgm:cxn modelId="{E093E6D0-3C17-4CFA-BBD9-F8D6941F9401}" srcId="{C737440F-40DF-4A06-A2D4-20BF1CF97F99}" destId="{C03FACD7-F8B6-47F8-BF92-EAC0F4F645CA}" srcOrd="1" destOrd="0" parTransId="{16AF29CD-C6C6-4341-85A3-F63DAA0E0EC2}" sibTransId="{A791AA88-603E-45BD-BFC8-0A7D13C3A132}"/>
    <dgm:cxn modelId="{F120E4F3-9CE4-40F1-9BF3-54A979937CC6}" srcId="{C737440F-40DF-4A06-A2D4-20BF1CF97F99}" destId="{554D9305-022A-4469-9EBA-D0AAAA93CBE5}" srcOrd="2" destOrd="0" parTransId="{B5277E94-799A-451C-8E95-853A4697A1D3}" sibTransId="{095A46BB-2F9E-45E8-BDCD-4A9E7776CC35}"/>
    <dgm:cxn modelId="{8D3FBD97-A922-4FEA-A741-86E7D175A283}" type="presOf" srcId="{C03FACD7-F8B6-47F8-BF92-EAC0F4F645CA}" destId="{3E3C5D3A-0CDA-43FC-870F-DDF40DA3C392}" srcOrd="0" destOrd="0" presId="urn:microsoft.com/office/officeart/2008/layout/VerticalCurvedList"/>
    <dgm:cxn modelId="{759F0852-CC88-47BD-BE1B-26DC36BB139B}" type="presOf" srcId="{381DC01A-F605-4C06-80B5-BDB4156771F9}" destId="{5DC160D6-5258-49F9-8EB0-CF6D8654D112}" srcOrd="0" destOrd="0" presId="urn:microsoft.com/office/officeart/2008/layout/VerticalCurvedList"/>
    <dgm:cxn modelId="{416B302B-D712-416D-B41D-ED7DB5D0EC9D}" type="presOf" srcId="{C737440F-40DF-4A06-A2D4-20BF1CF97F99}" destId="{F00FEA89-3C8F-49D4-89DB-2D9F13CBCAAC}" srcOrd="0" destOrd="0" presId="urn:microsoft.com/office/officeart/2008/layout/VerticalCurvedList"/>
    <dgm:cxn modelId="{84FD54C4-951B-4512-BEBA-0919A4F430A9}" type="presOf" srcId="{554D9305-022A-4469-9EBA-D0AAAA93CBE5}" destId="{10BE14D1-00BB-4177-8D87-6A1207B79D5B}" srcOrd="0" destOrd="0" presId="urn:microsoft.com/office/officeart/2008/layout/VerticalCurvedList"/>
    <dgm:cxn modelId="{207B2783-A905-40FE-B069-4008BE0FED27}" type="presOf" srcId="{16F6EC6B-1324-4283-9DE6-0102F416D314}" destId="{40838EC3-289A-4717-9EE6-F5A12D50CCDD}" srcOrd="0" destOrd="0" presId="urn:microsoft.com/office/officeart/2008/layout/VerticalCurvedList"/>
    <dgm:cxn modelId="{005A6C15-0F85-4C9E-A726-CC374B30F3B2}" srcId="{C737440F-40DF-4A06-A2D4-20BF1CF97F99}" destId="{566D6068-71A5-4EB4-A452-ACFEB105FAC8}" srcOrd="4" destOrd="0" parTransId="{83ABBF94-24F8-4A45-B716-1272605CC279}" sibTransId="{D26392FA-53A6-4550-AD18-AB3C5F6764B7}"/>
    <dgm:cxn modelId="{E92F91C5-91FA-4D7F-9C6B-63177B72F8F4}" type="presOf" srcId="{01F8C77C-F72E-487E-A43E-B7372E831DDA}" destId="{2C7DC1DD-246A-47AD-918A-3F82786CDB4F}" srcOrd="0" destOrd="0" presId="urn:microsoft.com/office/officeart/2008/layout/VerticalCurvedList"/>
    <dgm:cxn modelId="{9F8A0B06-9DFB-4312-8675-3822199F0536}" type="presOf" srcId="{31D06B87-25C4-4FB6-863F-DEEA49833E08}" destId="{15C62FE6-0ADA-4572-BEC6-E7CFC1504624}" srcOrd="0" destOrd="0" presId="urn:microsoft.com/office/officeart/2008/layout/VerticalCurvedList"/>
    <dgm:cxn modelId="{BCF7BFCF-F32A-4390-A1C8-7420E7C4F902}" srcId="{C737440F-40DF-4A06-A2D4-20BF1CF97F99}" destId="{01F8C77C-F72E-487E-A43E-B7372E831DDA}" srcOrd="0" destOrd="0" parTransId="{D9436338-B316-4ED7-8D1B-D18C58EFE67F}" sibTransId="{31D06B87-25C4-4FB6-863F-DEEA49833E08}"/>
    <dgm:cxn modelId="{851FEBC6-89D3-43B5-AED8-00DD98AC3BB0}" type="presParOf" srcId="{F00FEA89-3C8F-49D4-89DB-2D9F13CBCAAC}" destId="{9BFA91D2-BCDC-4A7E-AF2E-671C0AD7E21F}" srcOrd="0" destOrd="0" presId="urn:microsoft.com/office/officeart/2008/layout/VerticalCurvedList"/>
    <dgm:cxn modelId="{1F270C11-FC5F-49C1-9E1C-A0E363400418}" type="presParOf" srcId="{9BFA91D2-BCDC-4A7E-AF2E-671C0AD7E21F}" destId="{A3DB18BE-63E7-40E9-A672-217B7C7018B2}" srcOrd="0" destOrd="0" presId="urn:microsoft.com/office/officeart/2008/layout/VerticalCurvedList"/>
    <dgm:cxn modelId="{47CD136F-148D-40E5-82BC-5044343F39D1}" type="presParOf" srcId="{A3DB18BE-63E7-40E9-A672-217B7C7018B2}" destId="{FD108B63-7C4D-4893-9016-7EF33205720D}" srcOrd="0" destOrd="0" presId="urn:microsoft.com/office/officeart/2008/layout/VerticalCurvedList"/>
    <dgm:cxn modelId="{295D8BFD-DA68-40F8-822E-C1EFF98F4D46}" type="presParOf" srcId="{A3DB18BE-63E7-40E9-A672-217B7C7018B2}" destId="{15C62FE6-0ADA-4572-BEC6-E7CFC1504624}" srcOrd="1" destOrd="0" presId="urn:microsoft.com/office/officeart/2008/layout/VerticalCurvedList"/>
    <dgm:cxn modelId="{B697166F-5BAE-4C05-A897-21C3CAAA3572}" type="presParOf" srcId="{A3DB18BE-63E7-40E9-A672-217B7C7018B2}" destId="{87F4E0E0-F12C-4849-BC5F-69DAF57A8EDC}" srcOrd="2" destOrd="0" presId="urn:microsoft.com/office/officeart/2008/layout/VerticalCurvedList"/>
    <dgm:cxn modelId="{6F41D7D8-4E09-43C2-B60D-EBC1B23895AA}" type="presParOf" srcId="{A3DB18BE-63E7-40E9-A672-217B7C7018B2}" destId="{83FDD338-EC36-4709-AF02-940FCCFF3C48}" srcOrd="3" destOrd="0" presId="urn:microsoft.com/office/officeart/2008/layout/VerticalCurvedList"/>
    <dgm:cxn modelId="{2990C3AF-8EA5-44D8-91B6-F04B088162D2}" type="presParOf" srcId="{9BFA91D2-BCDC-4A7E-AF2E-671C0AD7E21F}" destId="{2C7DC1DD-246A-47AD-918A-3F82786CDB4F}" srcOrd="1" destOrd="0" presId="urn:microsoft.com/office/officeart/2008/layout/VerticalCurvedList"/>
    <dgm:cxn modelId="{50E6A68A-A677-4ED7-A3AD-5150DE455903}" type="presParOf" srcId="{9BFA91D2-BCDC-4A7E-AF2E-671C0AD7E21F}" destId="{7C151853-A105-40DE-B347-2C94E3F89A03}" srcOrd="2" destOrd="0" presId="urn:microsoft.com/office/officeart/2008/layout/VerticalCurvedList"/>
    <dgm:cxn modelId="{D4471BED-82A6-487F-8D37-264EF5EF08A4}" type="presParOf" srcId="{7C151853-A105-40DE-B347-2C94E3F89A03}" destId="{B9EF377D-3112-4CA0-A4BF-11EB926D5787}" srcOrd="0" destOrd="0" presId="urn:microsoft.com/office/officeart/2008/layout/VerticalCurvedList"/>
    <dgm:cxn modelId="{523A314F-6DEA-462C-A3DB-1D5E6887B8E8}" type="presParOf" srcId="{9BFA91D2-BCDC-4A7E-AF2E-671C0AD7E21F}" destId="{3E3C5D3A-0CDA-43FC-870F-DDF40DA3C392}" srcOrd="3" destOrd="0" presId="urn:microsoft.com/office/officeart/2008/layout/VerticalCurvedList"/>
    <dgm:cxn modelId="{BC59AE7C-0EE7-4730-870D-CC6F5C6AF537}" type="presParOf" srcId="{9BFA91D2-BCDC-4A7E-AF2E-671C0AD7E21F}" destId="{1AA9BFB5-516F-4824-8EEF-D710F94D1287}" srcOrd="4" destOrd="0" presId="urn:microsoft.com/office/officeart/2008/layout/VerticalCurvedList"/>
    <dgm:cxn modelId="{1870C15E-F15A-4A5B-BA3A-E2F9245DB466}" type="presParOf" srcId="{1AA9BFB5-516F-4824-8EEF-D710F94D1287}" destId="{4C7067B8-8A1B-4823-9207-B1AF5CBA63C8}" srcOrd="0" destOrd="0" presId="urn:microsoft.com/office/officeart/2008/layout/VerticalCurvedList"/>
    <dgm:cxn modelId="{8E1330E8-44EE-4C30-A156-3D9E42FBE197}" type="presParOf" srcId="{9BFA91D2-BCDC-4A7E-AF2E-671C0AD7E21F}" destId="{10BE14D1-00BB-4177-8D87-6A1207B79D5B}" srcOrd="5" destOrd="0" presId="urn:microsoft.com/office/officeart/2008/layout/VerticalCurvedList"/>
    <dgm:cxn modelId="{BC1F82E6-29D4-4F6D-B37C-6B9B3542BD33}" type="presParOf" srcId="{9BFA91D2-BCDC-4A7E-AF2E-671C0AD7E21F}" destId="{50E1352D-0CD1-4C13-9432-63EFEE02B33B}" srcOrd="6" destOrd="0" presId="urn:microsoft.com/office/officeart/2008/layout/VerticalCurvedList"/>
    <dgm:cxn modelId="{67D3B435-001E-4A43-BED3-D9B5A2F104DE}" type="presParOf" srcId="{50E1352D-0CD1-4C13-9432-63EFEE02B33B}" destId="{13592DB6-74A7-45CA-B3F1-71E54F499821}" srcOrd="0" destOrd="0" presId="urn:microsoft.com/office/officeart/2008/layout/VerticalCurvedList"/>
    <dgm:cxn modelId="{2C01E636-6AC7-49BD-B807-B3134906B977}" type="presParOf" srcId="{9BFA91D2-BCDC-4A7E-AF2E-671C0AD7E21F}" destId="{5DC160D6-5258-49F9-8EB0-CF6D8654D112}" srcOrd="7" destOrd="0" presId="urn:microsoft.com/office/officeart/2008/layout/VerticalCurvedList"/>
    <dgm:cxn modelId="{30112D58-1492-422C-B47F-AF6F6D3F0B7C}" type="presParOf" srcId="{9BFA91D2-BCDC-4A7E-AF2E-671C0AD7E21F}" destId="{20F9187E-DE19-47AD-A1DF-E6DBA109194F}" srcOrd="8" destOrd="0" presId="urn:microsoft.com/office/officeart/2008/layout/VerticalCurvedList"/>
    <dgm:cxn modelId="{EE234B28-3D83-4387-86FD-8251EE758F12}" type="presParOf" srcId="{20F9187E-DE19-47AD-A1DF-E6DBA109194F}" destId="{0AB76C75-11D3-4104-B132-44002221F5C6}" srcOrd="0" destOrd="0" presId="urn:microsoft.com/office/officeart/2008/layout/VerticalCurvedList"/>
    <dgm:cxn modelId="{AA4346D4-21DD-45A8-96A7-6ED95E0ADB5F}" type="presParOf" srcId="{9BFA91D2-BCDC-4A7E-AF2E-671C0AD7E21F}" destId="{3984B8EC-9F4A-4CC1-80E9-AA2121AB5032}" srcOrd="9" destOrd="0" presId="urn:microsoft.com/office/officeart/2008/layout/VerticalCurvedList"/>
    <dgm:cxn modelId="{BBD56146-8436-4456-AC6E-4FFF3CBF7A35}" type="presParOf" srcId="{9BFA91D2-BCDC-4A7E-AF2E-671C0AD7E21F}" destId="{BFA04052-C7ED-45A6-A124-43BDB545387B}" srcOrd="10" destOrd="0" presId="urn:microsoft.com/office/officeart/2008/layout/VerticalCurvedList"/>
    <dgm:cxn modelId="{128D8414-F0DB-4995-89F0-3AD687E31B65}" type="presParOf" srcId="{BFA04052-C7ED-45A6-A124-43BDB545387B}" destId="{CD8617E7-B677-4ACB-B73D-B453CF5FC991}" srcOrd="0" destOrd="0" presId="urn:microsoft.com/office/officeart/2008/layout/VerticalCurvedList"/>
    <dgm:cxn modelId="{DCE631E5-3634-44D0-A377-FD184975117A}" type="presParOf" srcId="{9BFA91D2-BCDC-4A7E-AF2E-671C0AD7E21F}" destId="{40838EC3-289A-4717-9EE6-F5A12D50CCDD}" srcOrd="11" destOrd="0" presId="urn:microsoft.com/office/officeart/2008/layout/VerticalCurvedList"/>
    <dgm:cxn modelId="{83990135-3068-4FCC-B433-EC69D1E2EF34}" type="presParOf" srcId="{9BFA91D2-BCDC-4A7E-AF2E-671C0AD7E21F}" destId="{F583ED0B-61BF-45CC-A425-E6C788E04847}" srcOrd="12" destOrd="0" presId="urn:microsoft.com/office/officeart/2008/layout/VerticalCurvedList"/>
    <dgm:cxn modelId="{EBCDA848-AB8E-414D-AC3B-6C76E00F8549}" type="presParOf" srcId="{F583ED0B-61BF-45CC-A425-E6C788E04847}" destId="{64692D4F-22A6-4F8E-975C-2E39DC282D2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37440F-40DF-4A06-A2D4-20BF1CF97F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01F8C77C-F72E-487E-A43E-B7372E831DD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Einleitung und Hintergrundinformationen</a:t>
          </a:r>
          <a:endParaRPr lang="de-DE" sz="2000" b="1" dirty="0">
            <a:solidFill>
              <a:schemeClr val="accent6">
                <a:lumMod val="50000"/>
              </a:schemeClr>
            </a:solidFill>
            <a:latin typeface="Garamond" panose="02020404030301010803" pitchFamily="18" charset="0"/>
          </a:endParaRPr>
        </a:p>
      </dgm:t>
    </dgm:pt>
    <dgm:pt modelId="{D9436338-B316-4ED7-8D1B-D18C58EFE67F}" type="parTrans" cxnId="{BCF7BFCF-F32A-4390-A1C8-7420E7C4F902}">
      <dgm:prSet/>
      <dgm:spPr/>
      <dgm:t>
        <a:bodyPr/>
        <a:lstStyle/>
        <a:p>
          <a:endParaRPr lang="de-DE"/>
        </a:p>
      </dgm:t>
    </dgm:pt>
    <dgm:pt modelId="{31D06B87-25C4-4FB6-863F-DEEA49833E08}" type="sibTrans" cxnId="{BCF7BFCF-F32A-4390-A1C8-7420E7C4F902}">
      <dgm:prSet/>
      <dgm:spPr/>
      <dgm:t>
        <a:bodyPr/>
        <a:lstStyle/>
        <a:p>
          <a:endParaRPr lang="de-DE"/>
        </a:p>
      </dgm:t>
    </dgm:pt>
    <dgm:pt modelId="{C03FACD7-F8B6-47F8-BF92-EAC0F4F645CA}">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Was ist Grundbildung?</a:t>
          </a:r>
          <a:endParaRPr lang="de-DE" sz="2000" b="1" dirty="0">
            <a:solidFill>
              <a:schemeClr val="accent6">
                <a:lumMod val="50000"/>
              </a:schemeClr>
            </a:solidFill>
            <a:latin typeface="Garamond" panose="02020404030301010803" pitchFamily="18" charset="0"/>
          </a:endParaRPr>
        </a:p>
      </dgm:t>
    </dgm:pt>
    <dgm:pt modelId="{16AF29CD-C6C6-4341-85A3-F63DAA0E0EC2}" type="parTrans" cxnId="{E093E6D0-3C17-4CFA-BBD9-F8D6941F9401}">
      <dgm:prSet/>
      <dgm:spPr/>
      <dgm:t>
        <a:bodyPr/>
        <a:lstStyle/>
        <a:p>
          <a:endParaRPr lang="de-DE"/>
        </a:p>
      </dgm:t>
    </dgm:pt>
    <dgm:pt modelId="{A791AA88-603E-45BD-BFC8-0A7D13C3A132}" type="sibTrans" cxnId="{E093E6D0-3C17-4CFA-BBD9-F8D6941F9401}">
      <dgm:prSet/>
      <dgm:spPr/>
      <dgm:t>
        <a:bodyPr/>
        <a:lstStyle/>
        <a:p>
          <a:endParaRPr lang="de-DE"/>
        </a:p>
      </dgm:t>
    </dgm:pt>
    <dgm:pt modelId="{16F6EC6B-1324-4283-9DE6-0102F416D314}">
      <dgm:prSet phldrT="[Tex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de-DE" sz="2000" b="1" dirty="0" smtClean="0">
              <a:solidFill>
                <a:schemeClr val="accent6">
                  <a:lumMod val="50000"/>
                </a:schemeClr>
              </a:solidFill>
              <a:latin typeface="Garamond" panose="02020404030301010803" pitchFamily="18" charset="0"/>
            </a:rPr>
            <a:t>Austausch und Diskussion </a:t>
          </a:r>
          <a:endParaRPr lang="de-DE" sz="2000" b="1" dirty="0">
            <a:solidFill>
              <a:schemeClr val="accent6">
                <a:lumMod val="50000"/>
              </a:schemeClr>
            </a:solidFill>
            <a:latin typeface="Garamond" panose="02020404030301010803" pitchFamily="18" charset="0"/>
          </a:endParaRPr>
        </a:p>
      </dgm:t>
    </dgm:pt>
    <dgm:pt modelId="{24FFA08D-6A67-40FA-B3F5-F5501C98693A}" type="parTrans" cxnId="{803289C5-5F6D-4E93-BC5E-B974F7514751}">
      <dgm:prSet/>
      <dgm:spPr/>
      <dgm:t>
        <a:bodyPr/>
        <a:lstStyle/>
        <a:p>
          <a:endParaRPr lang="de-DE"/>
        </a:p>
      </dgm:t>
    </dgm:pt>
    <dgm:pt modelId="{B631AB85-7C9F-40A0-921E-88C7996392C8}" type="sibTrans" cxnId="{803289C5-5F6D-4E93-BC5E-B974F7514751}">
      <dgm:prSet/>
      <dgm:spPr/>
      <dgm:t>
        <a:bodyPr/>
        <a:lstStyle/>
        <a:p>
          <a:endParaRPr lang="de-DE"/>
        </a:p>
      </dgm:t>
    </dgm:pt>
    <dgm:pt modelId="{566D6068-71A5-4EB4-A452-ACFEB105FAC8}">
      <dgm:prSet phldrT="[Text]" custT="1"/>
      <dgm:spPr>
        <a:solidFill>
          <a:schemeClr val="accent6">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managen- Eine Aufgabe für Erwachsenenbildner  </a:t>
          </a:r>
          <a:endParaRPr lang="de-DE" sz="2000" b="1" dirty="0">
            <a:solidFill>
              <a:schemeClr val="accent6">
                <a:lumMod val="50000"/>
              </a:schemeClr>
            </a:solidFill>
            <a:latin typeface="Garamond" panose="02020404030301010803" pitchFamily="18" charset="0"/>
          </a:endParaRPr>
        </a:p>
      </dgm:t>
    </dgm:pt>
    <dgm:pt modelId="{D26392FA-53A6-4550-AD18-AB3C5F6764B7}" type="sibTrans" cxnId="{005A6C15-0F85-4C9E-A726-CC374B30F3B2}">
      <dgm:prSet/>
      <dgm:spPr/>
      <dgm:t>
        <a:bodyPr/>
        <a:lstStyle/>
        <a:p>
          <a:endParaRPr lang="de-DE"/>
        </a:p>
      </dgm:t>
    </dgm:pt>
    <dgm:pt modelId="{83ABBF94-24F8-4A45-B716-1272605CC279}" type="parTrans" cxnId="{005A6C15-0F85-4C9E-A726-CC374B30F3B2}">
      <dgm:prSet/>
      <dgm:spPr/>
      <dgm:t>
        <a:bodyPr/>
        <a:lstStyle/>
        <a:p>
          <a:endParaRPr lang="de-DE"/>
        </a:p>
      </dgm:t>
    </dgm:pt>
    <dgm:pt modelId="{554D9305-022A-4469-9EBA-D0AAAA93CBE5}">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aufsuchende Bildungsarbeit – Theorie und Praxis</a:t>
          </a:r>
          <a:endParaRPr lang="de-DE" sz="2000" b="1" dirty="0">
            <a:solidFill>
              <a:schemeClr val="accent6">
                <a:lumMod val="50000"/>
              </a:schemeClr>
            </a:solidFill>
            <a:latin typeface="Garamond" panose="02020404030301010803" pitchFamily="18" charset="0"/>
          </a:endParaRPr>
        </a:p>
      </dgm:t>
    </dgm:pt>
    <dgm:pt modelId="{095A46BB-2F9E-45E8-BDCD-4A9E7776CC35}" type="sibTrans" cxnId="{F120E4F3-9CE4-40F1-9BF3-54A979937CC6}">
      <dgm:prSet/>
      <dgm:spPr/>
      <dgm:t>
        <a:bodyPr/>
        <a:lstStyle/>
        <a:p>
          <a:endParaRPr lang="de-DE"/>
        </a:p>
      </dgm:t>
    </dgm:pt>
    <dgm:pt modelId="{B5277E94-799A-451C-8E95-853A4697A1D3}" type="parTrans" cxnId="{F120E4F3-9CE4-40F1-9BF3-54A979937CC6}">
      <dgm:prSet/>
      <dgm:spPr/>
      <dgm:t>
        <a:bodyPr/>
        <a:lstStyle/>
        <a:p>
          <a:endParaRPr lang="de-DE"/>
        </a:p>
      </dgm:t>
    </dgm:pt>
    <dgm:pt modelId="{381DC01A-F605-4C06-80B5-BDB4156771F9}">
      <dgm:prSet phldrT="[Text]" custT="1"/>
      <dgm:spPr>
        <a:solidFill>
          <a:schemeClr val="accent2">
            <a:lumMod val="20000"/>
            <a:lumOff val="80000"/>
          </a:schemeClr>
        </a:solidFill>
      </dgm:spPr>
      <dgm:t>
        <a:bodyPr/>
        <a:lstStyle/>
        <a:p>
          <a:r>
            <a:rPr lang="de-DE" sz="2000" b="1" dirty="0" smtClean="0">
              <a:solidFill>
                <a:schemeClr val="accent6">
                  <a:lumMod val="50000"/>
                </a:schemeClr>
              </a:solidFill>
              <a:latin typeface="Garamond" panose="02020404030301010803" pitchFamily="18" charset="0"/>
            </a:rPr>
            <a:t>Grundbildung als Querschnittsthema</a:t>
          </a:r>
          <a:endParaRPr lang="de-DE" sz="2000" b="1" dirty="0">
            <a:solidFill>
              <a:schemeClr val="accent6">
                <a:lumMod val="50000"/>
              </a:schemeClr>
            </a:solidFill>
            <a:latin typeface="Garamond" panose="02020404030301010803" pitchFamily="18" charset="0"/>
          </a:endParaRPr>
        </a:p>
      </dgm:t>
    </dgm:pt>
    <dgm:pt modelId="{23103C53-9352-4F19-9748-3E3ED33AF131}" type="parTrans" cxnId="{DA204EBB-86BD-45CE-A2D6-1E2997501B44}">
      <dgm:prSet/>
      <dgm:spPr/>
      <dgm:t>
        <a:bodyPr/>
        <a:lstStyle/>
        <a:p>
          <a:endParaRPr lang="de-DE"/>
        </a:p>
      </dgm:t>
    </dgm:pt>
    <dgm:pt modelId="{8A928ECA-462E-4EB5-9739-444652B93F7C}" type="sibTrans" cxnId="{DA204EBB-86BD-45CE-A2D6-1E2997501B44}">
      <dgm:prSet/>
      <dgm:spPr/>
      <dgm:t>
        <a:bodyPr/>
        <a:lstStyle/>
        <a:p>
          <a:endParaRPr lang="de-DE"/>
        </a:p>
      </dgm:t>
    </dgm:pt>
    <dgm:pt modelId="{F00FEA89-3C8F-49D4-89DB-2D9F13CBCAAC}" type="pres">
      <dgm:prSet presAssocID="{C737440F-40DF-4A06-A2D4-20BF1CF97F99}" presName="Name0" presStyleCnt="0">
        <dgm:presLayoutVars>
          <dgm:chMax val="7"/>
          <dgm:chPref val="7"/>
          <dgm:dir/>
        </dgm:presLayoutVars>
      </dgm:prSet>
      <dgm:spPr/>
      <dgm:t>
        <a:bodyPr/>
        <a:lstStyle/>
        <a:p>
          <a:endParaRPr lang="de-DE"/>
        </a:p>
      </dgm:t>
    </dgm:pt>
    <dgm:pt modelId="{9BFA91D2-BCDC-4A7E-AF2E-671C0AD7E21F}" type="pres">
      <dgm:prSet presAssocID="{C737440F-40DF-4A06-A2D4-20BF1CF97F99}" presName="Name1" presStyleCnt="0"/>
      <dgm:spPr/>
    </dgm:pt>
    <dgm:pt modelId="{A3DB18BE-63E7-40E9-A672-217B7C7018B2}" type="pres">
      <dgm:prSet presAssocID="{C737440F-40DF-4A06-A2D4-20BF1CF97F99}" presName="cycle" presStyleCnt="0"/>
      <dgm:spPr/>
    </dgm:pt>
    <dgm:pt modelId="{FD108B63-7C4D-4893-9016-7EF33205720D}" type="pres">
      <dgm:prSet presAssocID="{C737440F-40DF-4A06-A2D4-20BF1CF97F99}" presName="srcNode" presStyleLbl="node1" presStyleIdx="0" presStyleCnt="6"/>
      <dgm:spPr/>
    </dgm:pt>
    <dgm:pt modelId="{15C62FE6-0ADA-4572-BEC6-E7CFC1504624}" type="pres">
      <dgm:prSet presAssocID="{C737440F-40DF-4A06-A2D4-20BF1CF97F99}" presName="conn" presStyleLbl="parChTrans1D2" presStyleIdx="0" presStyleCnt="1"/>
      <dgm:spPr/>
      <dgm:t>
        <a:bodyPr/>
        <a:lstStyle/>
        <a:p>
          <a:endParaRPr lang="de-DE"/>
        </a:p>
      </dgm:t>
    </dgm:pt>
    <dgm:pt modelId="{87F4E0E0-F12C-4849-BC5F-69DAF57A8EDC}" type="pres">
      <dgm:prSet presAssocID="{C737440F-40DF-4A06-A2D4-20BF1CF97F99}" presName="extraNode" presStyleLbl="node1" presStyleIdx="0" presStyleCnt="6"/>
      <dgm:spPr/>
    </dgm:pt>
    <dgm:pt modelId="{83FDD338-EC36-4709-AF02-940FCCFF3C48}" type="pres">
      <dgm:prSet presAssocID="{C737440F-40DF-4A06-A2D4-20BF1CF97F99}" presName="dstNode" presStyleLbl="node1" presStyleIdx="0" presStyleCnt="6"/>
      <dgm:spPr/>
    </dgm:pt>
    <dgm:pt modelId="{2C7DC1DD-246A-47AD-918A-3F82786CDB4F}" type="pres">
      <dgm:prSet presAssocID="{01F8C77C-F72E-487E-A43E-B7372E831DDA}" presName="text_1" presStyleLbl="node1" presStyleIdx="0" presStyleCnt="6" custScaleY="107067">
        <dgm:presLayoutVars>
          <dgm:bulletEnabled val="1"/>
        </dgm:presLayoutVars>
      </dgm:prSet>
      <dgm:spPr/>
      <dgm:t>
        <a:bodyPr/>
        <a:lstStyle/>
        <a:p>
          <a:endParaRPr lang="de-DE"/>
        </a:p>
      </dgm:t>
    </dgm:pt>
    <dgm:pt modelId="{7C151853-A105-40DE-B347-2C94E3F89A03}" type="pres">
      <dgm:prSet presAssocID="{01F8C77C-F72E-487E-A43E-B7372E831DDA}" presName="accent_1" presStyleCnt="0"/>
      <dgm:spPr/>
    </dgm:pt>
    <dgm:pt modelId="{B9EF377D-3112-4CA0-A4BF-11EB926D5787}" type="pres">
      <dgm:prSet presAssocID="{01F8C77C-F72E-487E-A43E-B7372E831DDA}" presName="accentRepeatNode" presStyleLbl="solidFgAcc1" presStyleIdx="0"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E3C5D3A-0CDA-43FC-870F-DDF40DA3C392}" type="pres">
      <dgm:prSet presAssocID="{C03FACD7-F8B6-47F8-BF92-EAC0F4F645CA}" presName="text_2" presStyleLbl="node1" presStyleIdx="1" presStyleCnt="6" custScaleY="88701">
        <dgm:presLayoutVars>
          <dgm:bulletEnabled val="1"/>
        </dgm:presLayoutVars>
      </dgm:prSet>
      <dgm:spPr/>
      <dgm:t>
        <a:bodyPr/>
        <a:lstStyle/>
        <a:p>
          <a:endParaRPr lang="de-DE"/>
        </a:p>
      </dgm:t>
    </dgm:pt>
    <dgm:pt modelId="{1AA9BFB5-516F-4824-8EEF-D710F94D1287}" type="pres">
      <dgm:prSet presAssocID="{C03FACD7-F8B6-47F8-BF92-EAC0F4F645CA}" presName="accent_2" presStyleCnt="0"/>
      <dgm:spPr/>
    </dgm:pt>
    <dgm:pt modelId="{4C7067B8-8A1B-4823-9207-B1AF5CBA63C8}" type="pres">
      <dgm:prSet presAssocID="{C03FACD7-F8B6-47F8-BF92-EAC0F4F645CA}" presName="accentRepeatNode" presStyleLbl="solidFgAcc1" presStyleIdx="1" presStyleCnt="6">
        <dgm:style>
          <a:lnRef idx="1">
            <a:schemeClr val="accent2"/>
          </a:lnRef>
          <a:fillRef idx="3">
            <a:schemeClr val="accent2"/>
          </a:fillRef>
          <a:effectRef idx="2">
            <a:schemeClr val="accent2"/>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BE14D1-00BB-4177-8D87-6A1207B79D5B}" type="pres">
      <dgm:prSet presAssocID="{554D9305-022A-4469-9EBA-D0AAAA93CBE5}" presName="text_3" presStyleLbl="node1" presStyleIdx="2" presStyleCnt="6">
        <dgm:presLayoutVars>
          <dgm:bulletEnabled val="1"/>
        </dgm:presLayoutVars>
      </dgm:prSet>
      <dgm:spPr/>
      <dgm:t>
        <a:bodyPr/>
        <a:lstStyle/>
        <a:p>
          <a:endParaRPr lang="de-DE"/>
        </a:p>
      </dgm:t>
    </dgm:pt>
    <dgm:pt modelId="{50E1352D-0CD1-4C13-9432-63EFEE02B33B}" type="pres">
      <dgm:prSet presAssocID="{554D9305-022A-4469-9EBA-D0AAAA93CBE5}" presName="accent_3" presStyleCnt="0"/>
      <dgm:spPr/>
    </dgm:pt>
    <dgm:pt modelId="{13592DB6-74A7-45CA-B3F1-71E54F499821}" type="pres">
      <dgm:prSet presAssocID="{554D9305-022A-4469-9EBA-D0AAAA93CBE5}" presName="accentRepeatNode" presStyleLbl="solidFgAcc1" presStyleIdx="2" presStyleCnt="6"/>
      <dgm:spPr>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a:p>
      </dgm:t>
    </dgm:pt>
    <dgm:pt modelId="{5DC160D6-5258-49F9-8EB0-CF6D8654D112}" type="pres">
      <dgm:prSet presAssocID="{381DC01A-F605-4C06-80B5-BDB4156771F9}" presName="text_4" presStyleLbl="node1" presStyleIdx="3" presStyleCnt="6">
        <dgm:presLayoutVars>
          <dgm:bulletEnabled val="1"/>
        </dgm:presLayoutVars>
      </dgm:prSet>
      <dgm:spPr/>
      <dgm:t>
        <a:bodyPr/>
        <a:lstStyle/>
        <a:p>
          <a:endParaRPr lang="de-DE"/>
        </a:p>
      </dgm:t>
    </dgm:pt>
    <dgm:pt modelId="{20F9187E-DE19-47AD-A1DF-E6DBA109194F}" type="pres">
      <dgm:prSet presAssocID="{381DC01A-F605-4C06-80B5-BDB4156771F9}" presName="accent_4" presStyleCnt="0"/>
      <dgm:spPr/>
    </dgm:pt>
    <dgm:pt modelId="{0AB76C75-11D3-4104-B132-44002221F5C6}" type="pres">
      <dgm:prSet presAssocID="{381DC01A-F605-4C06-80B5-BDB4156771F9}" presName="accentRepeatNode" presStyleLbl="solidFgAcc1" presStyleIdx="3" presStyleCnt="6"/>
      <dgm:spPr>
        <a:solidFill>
          <a:schemeClr val="accent6">
            <a:lumMod val="75000"/>
          </a:schemeClr>
        </a:solidFill>
        <a:ln>
          <a:solidFill>
            <a:schemeClr val="bg1"/>
          </a:solidFill>
        </a:ln>
      </dgm:spPr>
      <dgm:t>
        <a:bodyPr/>
        <a:lstStyle/>
        <a:p>
          <a:endParaRPr lang="de-DE"/>
        </a:p>
      </dgm:t>
    </dgm:pt>
    <dgm:pt modelId="{3984B8EC-9F4A-4CC1-80E9-AA2121AB5032}" type="pres">
      <dgm:prSet presAssocID="{566D6068-71A5-4EB4-A452-ACFEB105FAC8}" presName="text_5" presStyleLbl="node1" presStyleIdx="4" presStyleCnt="6">
        <dgm:presLayoutVars>
          <dgm:bulletEnabled val="1"/>
        </dgm:presLayoutVars>
      </dgm:prSet>
      <dgm:spPr/>
      <dgm:t>
        <a:bodyPr/>
        <a:lstStyle/>
        <a:p>
          <a:endParaRPr lang="de-DE"/>
        </a:p>
      </dgm:t>
    </dgm:pt>
    <dgm:pt modelId="{BFA04052-C7ED-45A6-A124-43BDB545387B}" type="pres">
      <dgm:prSet presAssocID="{566D6068-71A5-4EB4-A452-ACFEB105FAC8}" presName="accent_5" presStyleCnt="0"/>
      <dgm:spPr/>
    </dgm:pt>
    <dgm:pt modelId="{CD8617E7-B677-4ACB-B73D-B453CF5FC991}" type="pres">
      <dgm:prSet presAssocID="{566D6068-71A5-4EB4-A452-ACFEB105FAC8}" presName="accentRepeatNode" presStyleLbl="solidFgAcc1" presStyleIdx="4" presStyleCnt="6"/>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a:p>
      </dgm:t>
    </dgm:pt>
    <dgm:pt modelId="{40838EC3-289A-4717-9EE6-F5A12D50CCDD}" type="pres">
      <dgm:prSet presAssocID="{16F6EC6B-1324-4283-9DE6-0102F416D314}" presName="text_6" presStyleLbl="node1" presStyleIdx="5" presStyleCnt="6">
        <dgm:presLayoutVars>
          <dgm:bulletEnabled val="1"/>
        </dgm:presLayoutVars>
      </dgm:prSet>
      <dgm:spPr/>
      <dgm:t>
        <a:bodyPr/>
        <a:lstStyle/>
        <a:p>
          <a:endParaRPr lang="de-DE"/>
        </a:p>
      </dgm:t>
    </dgm:pt>
    <dgm:pt modelId="{F583ED0B-61BF-45CC-A425-E6C788E04847}" type="pres">
      <dgm:prSet presAssocID="{16F6EC6B-1324-4283-9DE6-0102F416D314}" presName="accent_6" presStyleCnt="0"/>
      <dgm:spPr/>
    </dgm:pt>
    <dgm:pt modelId="{64692D4F-22A6-4F8E-975C-2E39DC282D23}" type="pres">
      <dgm:prSet presAssocID="{16F6EC6B-1324-4283-9DE6-0102F416D314}" presName="accentRepeatNode" presStyleLbl="solidFgAcc1" presStyleIdx="5" presStyleCnt="6"/>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de-DE"/>
        </a:p>
      </dgm:t>
    </dgm:pt>
  </dgm:ptLst>
  <dgm:cxnLst>
    <dgm:cxn modelId="{BCF7BFCF-F32A-4390-A1C8-7420E7C4F902}" srcId="{C737440F-40DF-4A06-A2D4-20BF1CF97F99}" destId="{01F8C77C-F72E-487E-A43E-B7372E831DDA}" srcOrd="0" destOrd="0" parTransId="{D9436338-B316-4ED7-8D1B-D18C58EFE67F}" sibTransId="{31D06B87-25C4-4FB6-863F-DEEA49833E08}"/>
    <dgm:cxn modelId="{2A32C813-37D3-41EC-BB08-D2FB0324B8E1}" type="presOf" srcId="{566D6068-71A5-4EB4-A452-ACFEB105FAC8}" destId="{3984B8EC-9F4A-4CC1-80E9-AA2121AB5032}" srcOrd="0" destOrd="0" presId="urn:microsoft.com/office/officeart/2008/layout/VerticalCurvedList"/>
    <dgm:cxn modelId="{803289C5-5F6D-4E93-BC5E-B974F7514751}" srcId="{C737440F-40DF-4A06-A2D4-20BF1CF97F99}" destId="{16F6EC6B-1324-4283-9DE6-0102F416D314}" srcOrd="5" destOrd="0" parTransId="{24FFA08D-6A67-40FA-B3F5-F5501C98693A}" sibTransId="{B631AB85-7C9F-40A0-921E-88C7996392C8}"/>
    <dgm:cxn modelId="{6345F0ED-2E8B-40E7-8FED-23429E2FB280}" type="presOf" srcId="{C737440F-40DF-4A06-A2D4-20BF1CF97F99}" destId="{F00FEA89-3C8F-49D4-89DB-2D9F13CBCAAC}" srcOrd="0" destOrd="0" presId="urn:microsoft.com/office/officeart/2008/layout/VerticalCurvedList"/>
    <dgm:cxn modelId="{E093E6D0-3C17-4CFA-BBD9-F8D6941F9401}" srcId="{C737440F-40DF-4A06-A2D4-20BF1CF97F99}" destId="{C03FACD7-F8B6-47F8-BF92-EAC0F4F645CA}" srcOrd="1" destOrd="0" parTransId="{16AF29CD-C6C6-4341-85A3-F63DAA0E0EC2}" sibTransId="{A791AA88-603E-45BD-BFC8-0A7D13C3A132}"/>
    <dgm:cxn modelId="{9980F007-3FC4-4A69-A288-6ED30F50EFFD}" type="presOf" srcId="{31D06B87-25C4-4FB6-863F-DEEA49833E08}" destId="{15C62FE6-0ADA-4572-BEC6-E7CFC1504624}" srcOrd="0" destOrd="0" presId="urn:microsoft.com/office/officeart/2008/layout/VerticalCurvedList"/>
    <dgm:cxn modelId="{EEBE3AF6-DC99-4B28-B4A3-CAE8971284CD}" type="presOf" srcId="{381DC01A-F605-4C06-80B5-BDB4156771F9}" destId="{5DC160D6-5258-49F9-8EB0-CF6D8654D112}" srcOrd="0" destOrd="0" presId="urn:microsoft.com/office/officeart/2008/layout/VerticalCurvedList"/>
    <dgm:cxn modelId="{86C2F70A-448F-40AE-9DCC-954C127C4205}" type="presOf" srcId="{554D9305-022A-4469-9EBA-D0AAAA93CBE5}" destId="{10BE14D1-00BB-4177-8D87-6A1207B79D5B}" srcOrd="0" destOrd="0" presId="urn:microsoft.com/office/officeart/2008/layout/VerticalCurvedList"/>
    <dgm:cxn modelId="{005A6C15-0F85-4C9E-A726-CC374B30F3B2}" srcId="{C737440F-40DF-4A06-A2D4-20BF1CF97F99}" destId="{566D6068-71A5-4EB4-A452-ACFEB105FAC8}" srcOrd="4" destOrd="0" parTransId="{83ABBF94-24F8-4A45-B716-1272605CC279}" sibTransId="{D26392FA-53A6-4550-AD18-AB3C5F6764B7}"/>
    <dgm:cxn modelId="{991DDAFE-0287-4561-B5B3-5CEAD5EF98E4}" type="presOf" srcId="{16F6EC6B-1324-4283-9DE6-0102F416D314}" destId="{40838EC3-289A-4717-9EE6-F5A12D50CCDD}" srcOrd="0" destOrd="0" presId="urn:microsoft.com/office/officeart/2008/layout/VerticalCurvedList"/>
    <dgm:cxn modelId="{DA204EBB-86BD-45CE-A2D6-1E2997501B44}" srcId="{C737440F-40DF-4A06-A2D4-20BF1CF97F99}" destId="{381DC01A-F605-4C06-80B5-BDB4156771F9}" srcOrd="3" destOrd="0" parTransId="{23103C53-9352-4F19-9748-3E3ED33AF131}" sibTransId="{8A928ECA-462E-4EB5-9739-444652B93F7C}"/>
    <dgm:cxn modelId="{980DA7D8-4DDF-43A5-833C-BC6CE10A00A5}" type="presOf" srcId="{C03FACD7-F8B6-47F8-BF92-EAC0F4F645CA}" destId="{3E3C5D3A-0CDA-43FC-870F-DDF40DA3C392}" srcOrd="0" destOrd="0" presId="urn:microsoft.com/office/officeart/2008/layout/VerticalCurvedList"/>
    <dgm:cxn modelId="{F120E4F3-9CE4-40F1-9BF3-54A979937CC6}" srcId="{C737440F-40DF-4A06-A2D4-20BF1CF97F99}" destId="{554D9305-022A-4469-9EBA-D0AAAA93CBE5}" srcOrd="2" destOrd="0" parTransId="{B5277E94-799A-451C-8E95-853A4697A1D3}" sibTransId="{095A46BB-2F9E-45E8-BDCD-4A9E7776CC35}"/>
    <dgm:cxn modelId="{5B9FF3CD-545D-4173-82A4-17056B1598A3}" type="presOf" srcId="{01F8C77C-F72E-487E-A43E-B7372E831DDA}" destId="{2C7DC1DD-246A-47AD-918A-3F82786CDB4F}" srcOrd="0" destOrd="0" presId="urn:microsoft.com/office/officeart/2008/layout/VerticalCurvedList"/>
    <dgm:cxn modelId="{30149EF6-8A8E-436A-9A27-DD71D3551FB0}" type="presParOf" srcId="{F00FEA89-3C8F-49D4-89DB-2D9F13CBCAAC}" destId="{9BFA91D2-BCDC-4A7E-AF2E-671C0AD7E21F}" srcOrd="0" destOrd="0" presId="urn:microsoft.com/office/officeart/2008/layout/VerticalCurvedList"/>
    <dgm:cxn modelId="{C70041B7-79E9-40D5-A223-37646DC587BC}" type="presParOf" srcId="{9BFA91D2-BCDC-4A7E-AF2E-671C0AD7E21F}" destId="{A3DB18BE-63E7-40E9-A672-217B7C7018B2}" srcOrd="0" destOrd="0" presId="urn:microsoft.com/office/officeart/2008/layout/VerticalCurvedList"/>
    <dgm:cxn modelId="{1E7ABD26-3AE4-4315-B1F5-4D134759F25C}" type="presParOf" srcId="{A3DB18BE-63E7-40E9-A672-217B7C7018B2}" destId="{FD108B63-7C4D-4893-9016-7EF33205720D}" srcOrd="0" destOrd="0" presId="urn:microsoft.com/office/officeart/2008/layout/VerticalCurvedList"/>
    <dgm:cxn modelId="{666C9D13-46C2-48B4-A25E-767A7379ADA5}" type="presParOf" srcId="{A3DB18BE-63E7-40E9-A672-217B7C7018B2}" destId="{15C62FE6-0ADA-4572-BEC6-E7CFC1504624}" srcOrd="1" destOrd="0" presId="urn:microsoft.com/office/officeart/2008/layout/VerticalCurvedList"/>
    <dgm:cxn modelId="{0441E4EE-9806-44A6-ABBE-8C0F1A09ABEC}" type="presParOf" srcId="{A3DB18BE-63E7-40E9-A672-217B7C7018B2}" destId="{87F4E0E0-F12C-4849-BC5F-69DAF57A8EDC}" srcOrd="2" destOrd="0" presId="urn:microsoft.com/office/officeart/2008/layout/VerticalCurvedList"/>
    <dgm:cxn modelId="{A78D1A49-0CD9-447B-BA49-229BDE59C9E5}" type="presParOf" srcId="{A3DB18BE-63E7-40E9-A672-217B7C7018B2}" destId="{83FDD338-EC36-4709-AF02-940FCCFF3C48}" srcOrd="3" destOrd="0" presId="urn:microsoft.com/office/officeart/2008/layout/VerticalCurvedList"/>
    <dgm:cxn modelId="{7D80E481-1E8B-4BD3-9C0E-F068E654B8FA}" type="presParOf" srcId="{9BFA91D2-BCDC-4A7E-AF2E-671C0AD7E21F}" destId="{2C7DC1DD-246A-47AD-918A-3F82786CDB4F}" srcOrd="1" destOrd="0" presId="urn:microsoft.com/office/officeart/2008/layout/VerticalCurvedList"/>
    <dgm:cxn modelId="{16476E20-014F-44FE-93DA-ED23AB4D258D}" type="presParOf" srcId="{9BFA91D2-BCDC-4A7E-AF2E-671C0AD7E21F}" destId="{7C151853-A105-40DE-B347-2C94E3F89A03}" srcOrd="2" destOrd="0" presId="urn:microsoft.com/office/officeart/2008/layout/VerticalCurvedList"/>
    <dgm:cxn modelId="{77252526-B39B-4D96-8BF3-10397BAB7AD8}" type="presParOf" srcId="{7C151853-A105-40DE-B347-2C94E3F89A03}" destId="{B9EF377D-3112-4CA0-A4BF-11EB926D5787}" srcOrd="0" destOrd="0" presId="urn:microsoft.com/office/officeart/2008/layout/VerticalCurvedList"/>
    <dgm:cxn modelId="{D2AE0E2A-93CB-4AC3-B5C1-7E00D32069A0}" type="presParOf" srcId="{9BFA91D2-BCDC-4A7E-AF2E-671C0AD7E21F}" destId="{3E3C5D3A-0CDA-43FC-870F-DDF40DA3C392}" srcOrd="3" destOrd="0" presId="urn:microsoft.com/office/officeart/2008/layout/VerticalCurvedList"/>
    <dgm:cxn modelId="{A246537F-FA3A-4459-ACDE-7393B505202C}" type="presParOf" srcId="{9BFA91D2-BCDC-4A7E-AF2E-671C0AD7E21F}" destId="{1AA9BFB5-516F-4824-8EEF-D710F94D1287}" srcOrd="4" destOrd="0" presId="urn:microsoft.com/office/officeart/2008/layout/VerticalCurvedList"/>
    <dgm:cxn modelId="{F0DF8F93-4660-4502-9F4A-9DAFD079147F}" type="presParOf" srcId="{1AA9BFB5-516F-4824-8EEF-D710F94D1287}" destId="{4C7067B8-8A1B-4823-9207-B1AF5CBA63C8}" srcOrd="0" destOrd="0" presId="urn:microsoft.com/office/officeart/2008/layout/VerticalCurvedList"/>
    <dgm:cxn modelId="{4678A3BB-9E88-4EE6-8799-63E2F3EBBB80}" type="presParOf" srcId="{9BFA91D2-BCDC-4A7E-AF2E-671C0AD7E21F}" destId="{10BE14D1-00BB-4177-8D87-6A1207B79D5B}" srcOrd="5" destOrd="0" presId="urn:microsoft.com/office/officeart/2008/layout/VerticalCurvedList"/>
    <dgm:cxn modelId="{795DC869-7087-435C-9FCA-BFEA0FED3074}" type="presParOf" srcId="{9BFA91D2-BCDC-4A7E-AF2E-671C0AD7E21F}" destId="{50E1352D-0CD1-4C13-9432-63EFEE02B33B}" srcOrd="6" destOrd="0" presId="urn:microsoft.com/office/officeart/2008/layout/VerticalCurvedList"/>
    <dgm:cxn modelId="{077868EF-E9A1-4517-BC79-43258E9AEE4F}" type="presParOf" srcId="{50E1352D-0CD1-4C13-9432-63EFEE02B33B}" destId="{13592DB6-74A7-45CA-B3F1-71E54F499821}" srcOrd="0" destOrd="0" presId="urn:microsoft.com/office/officeart/2008/layout/VerticalCurvedList"/>
    <dgm:cxn modelId="{B51847D2-6759-4D89-A57B-162D4C3A1D86}" type="presParOf" srcId="{9BFA91D2-BCDC-4A7E-AF2E-671C0AD7E21F}" destId="{5DC160D6-5258-49F9-8EB0-CF6D8654D112}" srcOrd="7" destOrd="0" presId="urn:microsoft.com/office/officeart/2008/layout/VerticalCurvedList"/>
    <dgm:cxn modelId="{C19A39E1-717F-4B2C-ADEB-F387B7C86FA6}" type="presParOf" srcId="{9BFA91D2-BCDC-4A7E-AF2E-671C0AD7E21F}" destId="{20F9187E-DE19-47AD-A1DF-E6DBA109194F}" srcOrd="8" destOrd="0" presId="urn:microsoft.com/office/officeart/2008/layout/VerticalCurvedList"/>
    <dgm:cxn modelId="{E530FF23-FE10-4B47-A54F-9466E1975806}" type="presParOf" srcId="{20F9187E-DE19-47AD-A1DF-E6DBA109194F}" destId="{0AB76C75-11D3-4104-B132-44002221F5C6}" srcOrd="0" destOrd="0" presId="urn:microsoft.com/office/officeart/2008/layout/VerticalCurvedList"/>
    <dgm:cxn modelId="{20D325DE-23BC-44BE-8A15-C2F0A210AAA3}" type="presParOf" srcId="{9BFA91D2-BCDC-4A7E-AF2E-671C0AD7E21F}" destId="{3984B8EC-9F4A-4CC1-80E9-AA2121AB5032}" srcOrd="9" destOrd="0" presId="urn:microsoft.com/office/officeart/2008/layout/VerticalCurvedList"/>
    <dgm:cxn modelId="{3DF9E65A-61CB-44B3-B0D9-C147390EAAF4}" type="presParOf" srcId="{9BFA91D2-BCDC-4A7E-AF2E-671C0AD7E21F}" destId="{BFA04052-C7ED-45A6-A124-43BDB545387B}" srcOrd="10" destOrd="0" presId="urn:microsoft.com/office/officeart/2008/layout/VerticalCurvedList"/>
    <dgm:cxn modelId="{1B2318A3-4D4A-4731-B0C6-133C15FD3B55}" type="presParOf" srcId="{BFA04052-C7ED-45A6-A124-43BDB545387B}" destId="{CD8617E7-B677-4ACB-B73D-B453CF5FC991}" srcOrd="0" destOrd="0" presId="urn:microsoft.com/office/officeart/2008/layout/VerticalCurvedList"/>
    <dgm:cxn modelId="{88A3830A-DB51-4DD1-8E70-02792EAC4235}" type="presParOf" srcId="{9BFA91D2-BCDC-4A7E-AF2E-671C0AD7E21F}" destId="{40838EC3-289A-4717-9EE6-F5A12D50CCDD}" srcOrd="11" destOrd="0" presId="urn:microsoft.com/office/officeart/2008/layout/VerticalCurvedList"/>
    <dgm:cxn modelId="{B44D1468-A908-4FCF-99EE-8EE66918DE44}" type="presParOf" srcId="{9BFA91D2-BCDC-4A7E-AF2E-671C0AD7E21F}" destId="{F583ED0B-61BF-45CC-A425-E6C788E04847}" srcOrd="12" destOrd="0" presId="urn:microsoft.com/office/officeart/2008/layout/VerticalCurvedList"/>
    <dgm:cxn modelId="{5B92E284-7403-4807-BF3F-6389D6F0AD3E}" type="presParOf" srcId="{F583ED0B-61BF-45CC-A425-E6C788E04847}" destId="{64692D4F-22A6-4F8E-975C-2E39DC282D2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2FE6-0ADA-4572-BEC6-E7CFC1504624}">
      <dsp:nvSpPr>
        <dsp:cNvPr id="0" name=""/>
        <dsp:cNvSpPr/>
      </dsp:nvSpPr>
      <dsp:spPr>
        <a:xfrm>
          <a:off x="-5780666" y="-884761"/>
          <a:ext cx="6882091" cy="6882091"/>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DC1DD-246A-47AD-918A-3F82786CDB4F}">
      <dsp:nvSpPr>
        <dsp:cNvPr id="0" name=""/>
        <dsp:cNvSpPr/>
      </dsp:nvSpPr>
      <dsp:spPr>
        <a:xfrm>
          <a:off x="410367" y="250208"/>
          <a:ext cx="5962600" cy="576289"/>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Einleitung und Hintergrundinformationen</a:t>
          </a:r>
          <a:endParaRPr lang="de-DE" sz="2000" b="1" kern="1200" dirty="0">
            <a:solidFill>
              <a:schemeClr val="accent6">
                <a:lumMod val="50000"/>
              </a:schemeClr>
            </a:solidFill>
            <a:latin typeface="Garamond" panose="02020404030301010803" pitchFamily="18" charset="0"/>
          </a:endParaRPr>
        </a:p>
      </dsp:txBody>
      <dsp:txXfrm>
        <a:off x="410367" y="250208"/>
        <a:ext cx="5962600" cy="576289"/>
      </dsp:txXfrm>
    </dsp:sp>
    <dsp:sp modelId="{B9EF377D-3112-4CA0-A4BF-11EB926D5787}">
      <dsp:nvSpPr>
        <dsp:cNvPr id="0" name=""/>
        <dsp:cNvSpPr/>
      </dsp:nvSpPr>
      <dsp:spPr>
        <a:xfrm>
          <a:off x="73960" y="201946"/>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3E3C5D3A-0CDA-43FC-870F-DDF40DA3C392}">
      <dsp:nvSpPr>
        <dsp:cNvPr id="0" name=""/>
        <dsp:cNvSpPr/>
      </dsp:nvSpPr>
      <dsp:spPr>
        <a:xfrm>
          <a:off x="853115" y="1106910"/>
          <a:ext cx="5519852" cy="477434"/>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Was ist Grundbildung?</a:t>
          </a:r>
          <a:endParaRPr lang="de-DE" sz="2000" b="1" kern="1200" dirty="0">
            <a:solidFill>
              <a:schemeClr val="accent6">
                <a:lumMod val="50000"/>
              </a:schemeClr>
            </a:solidFill>
            <a:latin typeface="Garamond" panose="02020404030301010803" pitchFamily="18" charset="0"/>
          </a:endParaRPr>
        </a:p>
      </dsp:txBody>
      <dsp:txXfrm>
        <a:off x="853115" y="1106910"/>
        <a:ext cx="5519852" cy="477434"/>
      </dsp:txXfrm>
    </dsp:sp>
    <dsp:sp modelId="{4C7067B8-8A1B-4823-9207-B1AF5CBA63C8}">
      <dsp:nvSpPr>
        <dsp:cNvPr id="0" name=""/>
        <dsp:cNvSpPr/>
      </dsp:nvSpPr>
      <dsp:spPr>
        <a:xfrm>
          <a:off x="516708" y="1009220"/>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10BE14D1-00BB-4177-8D87-6A1207B79D5B}">
      <dsp:nvSpPr>
        <dsp:cNvPr id="0" name=""/>
        <dsp:cNvSpPr/>
      </dsp:nvSpPr>
      <dsp:spPr>
        <a:xfrm>
          <a:off x="1055573" y="1883776"/>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aufsuchende Bildungsarbeit – Theorie und Praxis</a:t>
          </a:r>
          <a:endParaRPr lang="de-DE" sz="2000" b="1" kern="1200" dirty="0">
            <a:solidFill>
              <a:schemeClr val="accent6">
                <a:lumMod val="50000"/>
              </a:schemeClr>
            </a:solidFill>
            <a:latin typeface="Garamond" panose="02020404030301010803" pitchFamily="18" charset="0"/>
          </a:endParaRPr>
        </a:p>
      </dsp:txBody>
      <dsp:txXfrm>
        <a:off x="1055573" y="1883776"/>
        <a:ext cx="5317394" cy="538251"/>
      </dsp:txXfrm>
    </dsp:sp>
    <dsp:sp modelId="{13592DB6-74A7-45CA-B3F1-71E54F499821}">
      <dsp:nvSpPr>
        <dsp:cNvPr id="0" name=""/>
        <dsp:cNvSpPr/>
      </dsp:nvSpPr>
      <dsp:spPr>
        <a:xfrm>
          <a:off x="719166" y="1816495"/>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5DC160D6-5258-49F9-8EB0-CF6D8654D112}">
      <dsp:nvSpPr>
        <dsp:cNvPr id="0" name=""/>
        <dsp:cNvSpPr/>
      </dsp:nvSpPr>
      <dsp:spPr>
        <a:xfrm>
          <a:off x="1055573" y="2690540"/>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Querschnittsthema</a:t>
          </a:r>
          <a:endParaRPr lang="de-DE" sz="2000" b="1" kern="1200" dirty="0">
            <a:solidFill>
              <a:schemeClr val="accent6">
                <a:lumMod val="50000"/>
              </a:schemeClr>
            </a:solidFill>
            <a:latin typeface="Garamond" panose="02020404030301010803" pitchFamily="18" charset="0"/>
          </a:endParaRPr>
        </a:p>
      </dsp:txBody>
      <dsp:txXfrm>
        <a:off x="1055573" y="2690540"/>
        <a:ext cx="5317394" cy="538251"/>
      </dsp:txXfrm>
    </dsp:sp>
    <dsp:sp modelId="{0AB76C75-11D3-4104-B132-44002221F5C6}">
      <dsp:nvSpPr>
        <dsp:cNvPr id="0" name=""/>
        <dsp:cNvSpPr/>
      </dsp:nvSpPr>
      <dsp:spPr>
        <a:xfrm>
          <a:off x="719166" y="2623258"/>
          <a:ext cx="672813" cy="672813"/>
        </a:xfrm>
        <a:prstGeom prst="ellipse">
          <a:avLst/>
        </a:prstGeom>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984B8EC-9F4A-4CC1-80E9-AA2121AB5032}">
      <dsp:nvSpPr>
        <dsp:cNvPr id="0" name=""/>
        <dsp:cNvSpPr/>
      </dsp:nvSpPr>
      <dsp:spPr>
        <a:xfrm>
          <a:off x="853115" y="3497814"/>
          <a:ext cx="5519852"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managen- Eine Aufgabe für Erwachsenenbildner  </a:t>
          </a:r>
          <a:endParaRPr lang="de-DE" sz="2000" b="1" kern="1200" dirty="0">
            <a:solidFill>
              <a:schemeClr val="accent6">
                <a:lumMod val="50000"/>
              </a:schemeClr>
            </a:solidFill>
            <a:latin typeface="Garamond" panose="02020404030301010803" pitchFamily="18" charset="0"/>
          </a:endParaRPr>
        </a:p>
      </dsp:txBody>
      <dsp:txXfrm>
        <a:off x="853115" y="3497814"/>
        <a:ext cx="5519852" cy="538251"/>
      </dsp:txXfrm>
    </dsp:sp>
    <dsp:sp modelId="{CD8617E7-B677-4ACB-B73D-B453CF5FC991}">
      <dsp:nvSpPr>
        <dsp:cNvPr id="0" name=""/>
        <dsp:cNvSpPr/>
      </dsp:nvSpPr>
      <dsp:spPr>
        <a:xfrm>
          <a:off x="516708" y="3430533"/>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40838EC3-289A-4717-9EE6-F5A12D50CCDD}">
      <dsp:nvSpPr>
        <dsp:cNvPr id="0" name=""/>
        <dsp:cNvSpPr/>
      </dsp:nvSpPr>
      <dsp:spPr>
        <a:xfrm>
          <a:off x="410367" y="4305089"/>
          <a:ext cx="5962600"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Austausch und Diskussion </a:t>
          </a:r>
          <a:endParaRPr lang="de-DE" sz="2000" b="1" kern="1200" dirty="0">
            <a:solidFill>
              <a:schemeClr val="accent6">
                <a:lumMod val="50000"/>
              </a:schemeClr>
            </a:solidFill>
            <a:latin typeface="Garamond" panose="02020404030301010803" pitchFamily="18" charset="0"/>
          </a:endParaRPr>
        </a:p>
      </dsp:txBody>
      <dsp:txXfrm>
        <a:off x="410367" y="4305089"/>
        <a:ext cx="5962600" cy="538251"/>
      </dsp:txXfrm>
    </dsp:sp>
    <dsp:sp modelId="{64692D4F-22A6-4F8E-975C-2E39DC282D23}">
      <dsp:nvSpPr>
        <dsp:cNvPr id="0" name=""/>
        <dsp:cNvSpPr/>
      </dsp:nvSpPr>
      <dsp:spPr>
        <a:xfrm>
          <a:off x="73960" y="4237807"/>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2FE6-0ADA-4572-BEC6-E7CFC1504624}">
      <dsp:nvSpPr>
        <dsp:cNvPr id="0" name=""/>
        <dsp:cNvSpPr/>
      </dsp:nvSpPr>
      <dsp:spPr>
        <a:xfrm>
          <a:off x="-5780666" y="-884761"/>
          <a:ext cx="6882091" cy="6882091"/>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DC1DD-246A-47AD-918A-3F82786CDB4F}">
      <dsp:nvSpPr>
        <dsp:cNvPr id="0" name=""/>
        <dsp:cNvSpPr/>
      </dsp:nvSpPr>
      <dsp:spPr>
        <a:xfrm>
          <a:off x="410367" y="250208"/>
          <a:ext cx="5962600" cy="576289"/>
        </a:xfrm>
        <a:prstGeom prst="rect">
          <a:avLst/>
        </a:prstGeom>
        <a:gradFill flip="none" rotWithShape="0">
          <a:gsLst>
            <a:gs pos="0">
              <a:srgbClr val="CC0000">
                <a:tint val="66000"/>
                <a:satMod val="160000"/>
              </a:srgbClr>
            </a:gs>
            <a:gs pos="50000">
              <a:srgbClr val="CC0000">
                <a:tint val="44500"/>
                <a:satMod val="160000"/>
              </a:srgbClr>
            </a:gs>
            <a:gs pos="100000">
              <a:srgbClr val="CC0000">
                <a:tint val="23500"/>
                <a:satMod val="160000"/>
              </a:srgb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Einleitung und Hintergrundinformationen</a:t>
          </a:r>
          <a:endParaRPr lang="de-DE" sz="2000" b="1" kern="1200" dirty="0">
            <a:solidFill>
              <a:schemeClr val="accent6">
                <a:lumMod val="50000"/>
              </a:schemeClr>
            </a:solidFill>
            <a:latin typeface="Garamond" panose="02020404030301010803" pitchFamily="18" charset="0"/>
          </a:endParaRPr>
        </a:p>
      </dsp:txBody>
      <dsp:txXfrm>
        <a:off x="410367" y="250208"/>
        <a:ext cx="5962600" cy="576289"/>
      </dsp:txXfrm>
    </dsp:sp>
    <dsp:sp modelId="{B9EF377D-3112-4CA0-A4BF-11EB926D5787}">
      <dsp:nvSpPr>
        <dsp:cNvPr id="0" name=""/>
        <dsp:cNvSpPr/>
      </dsp:nvSpPr>
      <dsp:spPr>
        <a:xfrm>
          <a:off x="73960" y="201946"/>
          <a:ext cx="672813" cy="672813"/>
        </a:xfrm>
        <a:prstGeom prst="ellipse">
          <a:avLst/>
        </a:prstGeom>
        <a:solidFill>
          <a:srgbClr val="C00000"/>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3E3C5D3A-0CDA-43FC-870F-DDF40DA3C392}">
      <dsp:nvSpPr>
        <dsp:cNvPr id="0" name=""/>
        <dsp:cNvSpPr/>
      </dsp:nvSpPr>
      <dsp:spPr>
        <a:xfrm>
          <a:off x="853115" y="1106910"/>
          <a:ext cx="5519852" cy="477434"/>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0" kern="1200" dirty="0" smtClean="0">
              <a:solidFill>
                <a:schemeClr val="accent6">
                  <a:lumMod val="50000"/>
                </a:schemeClr>
              </a:solidFill>
              <a:latin typeface="Garamond" panose="02020404030301010803" pitchFamily="18" charset="0"/>
            </a:rPr>
            <a:t>Was ist Grundbildung?</a:t>
          </a:r>
          <a:endParaRPr lang="de-DE" sz="2000" b="0" kern="1200" dirty="0">
            <a:solidFill>
              <a:schemeClr val="accent6">
                <a:lumMod val="50000"/>
              </a:schemeClr>
            </a:solidFill>
            <a:latin typeface="Garamond" panose="02020404030301010803" pitchFamily="18" charset="0"/>
          </a:endParaRPr>
        </a:p>
      </dsp:txBody>
      <dsp:txXfrm>
        <a:off x="853115" y="1106910"/>
        <a:ext cx="5519852" cy="477434"/>
      </dsp:txXfrm>
    </dsp:sp>
    <dsp:sp modelId="{4C7067B8-8A1B-4823-9207-B1AF5CBA63C8}">
      <dsp:nvSpPr>
        <dsp:cNvPr id="0" name=""/>
        <dsp:cNvSpPr/>
      </dsp:nvSpPr>
      <dsp:spPr>
        <a:xfrm>
          <a:off x="516708" y="1009220"/>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10BE14D1-00BB-4177-8D87-6A1207B79D5B}">
      <dsp:nvSpPr>
        <dsp:cNvPr id="0" name=""/>
        <dsp:cNvSpPr/>
      </dsp:nvSpPr>
      <dsp:spPr>
        <a:xfrm>
          <a:off x="1055573" y="1883776"/>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0" kern="1200" dirty="0" smtClean="0">
              <a:solidFill>
                <a:schemeClr val="accent6">
                  <a:lumMod val="50000"/>
                </a:schemeClr>
              </a:solidFill>
              <a:latin typeface="Garamond" panose="02020404030301010803" pitchFamily="18" charset="0"/>
            </a:rPr>
            <a:t>Grundbildung als aufsuchende Bildungsarbeit – Theorie und Praxis</a:t>
          </a:r>
          <a:endParaRPr lang="de-DE" sz="2000" b="0" kern="1200" dirty="0">
            <a:solidFill>
              <a:schemeClr val="accent6">
                <a:lumMod val="50000"/>
              </a:schemeClr>
            </a:solidFill>
            <a:latin typeface="Garamond" panose="02020404030301010803" pitchFamily="18" charset="0"/>
          </a:endParaRPr>
        </a:p>
      </dsp:txBody>
      <dsp:txXfrm>
        <a:off x="1055573" y="1883776"/>
        <a:ext cx="5317394" cy="538251"/>
      </dsp:txXfrm>
    </dsp:sp>
    <dsp:sp modelId="{13592DB6-74A7-45CA-B3F1-71E54F499821}">
      <dsp:nvSpPr>
        <dsp:cNvPr id="0" name=""/>
        <dsp:cNvSpPr/>
      </dsp:nvSpPr>
      <dsp:spPr>
        <a:xfrm>
          <a:off x="719166" y="1816495"/>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5DC160D6-5258-49F9-8EB0-CF6D8654D112}">
      <dsp:nvSpPr>
        <dsp:cNvPr id="0" name=""/>
        <dsp:cNvSpPr/>
      </dsp:nvSpPr>
      <dsp:spPr>
        <a:xfrm>
          <a:off x="1055573" y="2690540"/>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0" kern="1200" dirty="0" smtClean="0">
              <a:solidFill>
                <a:schemeClr val="accent6">
                  <a:lumMod val="50000"/>
                </a:schemeClr>
              </a:solidFill>
              <a:latin typeface="Garamond" panose="02020404030301010803" pitchFamily="18" charset="0"/>
            </a:rPr>
            <a:t>Grundbildung als Querschnittsthema</a:t>
          </a:r>
          <a:endParaRPr lang="de-DE" sz="2000" b="0" kern="1200" dirty="0">
            <a:solidFill>
              <a:schemeClr val="accent6">
                <a:lumMod val="50000"/>
              </a:schemeClr>
            </a:solidFill>
            <a:latin typeface="Garamond" panose="02020404030301010803" pitchFamily="18" charset="0"/>
          </a:endParaRPr>
        </a:p>
      </dsp:txBody>
      <dsp:txXfrm>
        <a:off x="1055573" y="2690540"/>
        <a:ext cx="5317394" cy="538251"/>
      </dsp:txXfrm>
    </dsp:sp>
    <dsp:sp modelId="{0AB76C75-11D3-4104-B132-44002221F5C6}">
      <dsp:nvSpPr>
        <dsp:cNvPr id="0" name=""/>
        <dsp:cNvSpPr/>
      </dsp:nvSpPr>
      <dsp:spPr>
        <a:xfrm>
          <a:off x="719166" y="2623258"/>
          <a:ext cx="672813" cy="672813"/>
        </a:xfrm>
        <a:prstGeom prst="ellipse">
          <a:avLst/>
        </a:prstGeom>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984B8EC-9F4A-4CC1-80E9-AA2121AB5032}">
      <dsp:nvSpPr>
        <dsp:cNvPr id="0" name=""/>
        <dsp:cNvSpPr/>
      </dsp:nvSpPr>
      <dsp:spPr>
        <a:xfrm>
          <a:off x="853115" y="3497814"/>
          <a:ext cx="5519852"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0" kern="1200" dirty="0" smtClean="0">
              <a:solidFill>
                <a:schemeClr val="accent6">
                  <a:lumMod val="50000"/>
                </a:schemeClr>
              </a:solidFill>
              <a:latin typeface="Garamond" panose="02020404030301010803" pitchFamily="18" charset="0"/>
            </a:rPr>
            <a:t>Grundbildung managen- Eine Aufgabe für Erwachsenenbildner  </a:t>
          </a:r>
          <a:endParaRPr lang="de-DE" sz="2000" b="0" kern="1200" dirty="0">
            <a:solidFill>
              <a:schemeClr val="accent6">
                <a:lumMod val="50000"/>
              </a:schemeClr>
            </a:solidFill>
            <a:latin typeface="Garamond" panose="02020404030301010803" pitchFamily="18" charset="0"/>
          </a:endParaRPr>
        </a:p>
      </dsp:txBody>
      <dsp:txXfrm>
        <a:off x="853115" y="3497814"/>
        <a:ext cx="5519852" cy="538251"/>
      </dsp:txXfrm>
    </dsp:sp>
    <dsp:sp modelId="{CD8617E7-B677-4ACB-B73D-B453CF5FC991}">
      <dsp:nvSpPr>
        <dsp:cNvPr id="0" name=""/>
        <dsp:cNvSpPr/>
      </dsp:nvSpPr>
      <dsp:spPr>
        <a:xfrm>
          <a:off x="516708" y="3430533"/>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40838EC3-289A-4717-9EE6-F5A12D50CCDD}">
      <dsp:nvSpPr>
        <dsp:cNvPr id="0" name=""/>
        <dsp:cNvSpPr/>
      </dsp:nvSpPr>
      <dsp:spPr>
        <a:xfrm>
          <a:off x="410367" y="4305089"/>
          <a:ext cx="5962600"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0" kern="1200" dirty="0" smtClean="0">
              <a:solidFill>
                <a:schemeClr val="accent6">
                  <a:lumMod val="50000"/>
                </a:schemeClr>
              </a:solidFill>
              <a:latin typeface="Garamond" panose="02020404030301010803" pitchFamily="18" charset="0"/>
            </a:rPr>
            <a:t>Austausch und Diskussion </a:t>
          </a:r>
          <a:endParaRPr lang="de-DE" sz="2000" b="0" kern="1200" dirty="0">
            <a:solidFill>
              <a:schemeClr val="accent6">
                <a:lumMod val="50000"/>
              </a:schemeClr>
            </a:solidFill>
            <a:latin typeface="Garamond" panose="02020404030301010803" pitchFamily="18" charset="0"/>
          </a:endParaRPr>
        </a:p>
      </dsp:txBody>
      <dsp:txXfrm>
        <a:off x="410367" y="4305089"/>
        <a:ext cx="5962600" cy="538251"/>
      </dsp:txXfrm>
    </dsp:sp>
    <dsp:sp modelId="{64692D4F-22A6-4F8E-975C-2E39DC282D23}">
      <dsp:nvSpPr>
        <dsp:cNvPr id="0" name=""/>
        <dsp:cNvSpPr/>
      </dsp:nvSpPr>
      <dsp:spPr>
        <a:xfrm>
          <a:off x="73960" y="4237807"/>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2FE6-0ADA-4572-BEC6-E7CFC1504624}">
      <dsp:nvSpPr>
        <dsp:cNvPr id="0" name=""/>
        <dsp:cNvSpPr/>
      </dsp:nvSpPr>
      <dsp:spPr>
        <a:xfrm>
          <a:off x="-5780666" y="-884761"/>
          <a:ext cx="6882091" cy="6882091"/>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DC1DD-246A-47AD-918A-3F82786CDB4F}">
      <dsp:nvSpPr>
        <dsp:cNvPr id="0" name=""/>
        <dsp:cNvSpPr/>
      </dsp:nvSpPr>
      <dsp:spPr>
        <a:xfrm>
          <a:off x="410367" y="250208"/>
          <a:ext cx="5962600" cy="576289"/>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Einleitung und Hintergrundinformationen</a:t>
          </a:r>
          <a:endParaRPr lang="de-DE" sz="2000" b="1" kern="1200" dirty="0">
            <a:solidFill>
              <a:schemeClr val="accent6">
                <a:lumMod val="50000"/>
              </a:schemeClr>
            </a:solidFill>
            <a:latin typeface="Garamond" panose="02020404030301010803" pitchFamily="18" charset="0"/>
          </a:endParaRPr>
        </a:p>
      </dsp:txBody>
      <dsp:txXfrm>
        <a:off x="410367" y="250208"/>
        <a:ext cx="5962600" cy="576289"/>
      </dsp:txXfrm>
    </dsp:sp>
    <dsp:sp modelId="{B9EF377D-3112-4CA0-A4BF-11EB926D5787}">
      <dsp:nvSpPr>
        <dsp:cNvPr id="0" name=""/>
        <dsp:cNvSpPr/>
      </dsp:nvSpPr>
      <dsp:spPr>
        <a:xfrm>
          <a:off x="73960" y="201946"/>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3E3C5D3A-0CDA-43FC-870F-DDF40DA3C392}">
      <dsp:nvSpPr>
        <dsp:cNvPr id="0" name=""/>
        <dsp:cNvSpPr/>
      </dsp:nvSpPr>
      <dsp:spPr>
        <a:xfrm>
          <a:off x="853115" y="1106910"/>
          <a:ext cx="5519852" cy="477434"/>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Was ist Grundbildung?</a:t>
          </a:r>
          <a:endParaRPr lang="de-DE" sz="2000" b="1" kern="1200" dirty="0">
            <a:solidFill>
              <a:schemeClr val="accent6">
                <a:lumMod val="50000"/>
              </a:schemeClr>
            </a:solidFill>
            <a:latin typeface="Garamond" panose="02020404030301010803" pitchFamily="18" charset="0"/>
          </a:endParaRPr>
        </a:p>
      </dsp:txBody>
      <dsp:txXfrm>
        <a:off x="853115" y="1106910"/>
        <a:ext cx="5519852" cy="477434"/>
      </dsp:txXfrm>
    </dsp:sp>
    <dsp:sp modelId="{4C7067B8-8A1B-4823-9207-B1AF5CBA63C8}">
      <dsp:nvSpPr>
        <dsp:cNvPr id="0" name=""/>
        <dsp:cNvSpPr/>
      </dsp:nvSpPr>
      <dsp:spPr>
        <a:xfrm>
          <a:off x="516708" y="1009220"/>
          <a:ext cx="672813" cy="672813"/>
        </a:xfrm>
        <a:prstGeom prst="ellipse">
          <a:avLst/>
        </a:prstGeom>
        <a:solidFill>
          <a:srgbClr val="C00000"/>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10BE14D1-00BB-4177-8D87-6A1207B79D5B}">
      <dsp:nvSpPr>
        <dsp:cNvPr id="0" name=""/>
        <dsp:cNvSpPr/>
      </dsp:nvSpPr>
      <dsp:spPr>
        <a:xfrm>
          <a:off x="1055573" y="1883776"/>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aufsuchende Bildungsarbeit – Theorie und Praxis</a:t>
          </a:r>
          <a:endParaRPr lang="de-DE" sz="2000" b="1" kern="1200" dirty="0">
            <a:solidFill>
              <a:schemeClr val="accent6">
                <a:lumMod val="50000"/>
              </a:schemeClr>
            </a:solidFill>
            <a:latin typeface="Garamond" panose="02020404030301010803" pitchFamily="18" charset="0"/>
          </a:endParaRPr>
        </a:p>
      </dsp:txBody>
      <dsp:txXfrm>
        <a:off x="1055573" y="1883776"/>
        <a:ext cx="5317394" cy="538251"/>
      </dsp:txXfrm>
    </dsp:sp>
    <dsp:sp modelId="{13592DB6-74A7-45CA-B3F1-71E54F499821}">
      <dsp:nvSpPr>
        <dsp:cNvPr id="0" name=""/>
        <dsp:cNvSpPr/>
      </dsp:nvSpPr>
      <dsp:spPr>
        <a:xfrm>
          <a:off x="719166" y="1816495"/>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5DC160D6-5258-49F9-8EB0-CF6D8654D112}">
      <dsp:nvSpPr>
        <dsp:cNvPr id="0" name=""/>
        <dsp:cNvSpPr/>
      </dsp:nvSpPr>
      <dsp:spPr>
        <a:xfrm>
          <a:off x="1055573" y="2690540"/>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Querschnittsthema</a:t>
          </a:r>
          <a:endParaRPr lang="de-DE" sz="2000" b="1" kern="1200" dirty="0">
            <a:solidFill>
              <a:schemeClr val="accent6">
                <a:lumMod val="50000"/>
              </a:schemeClr>
            </a:solidFill>
            <a:latin typeface="Garamond" panose="02020404030301010803" pitchFamily="18" charset="0"/>
          </a:endParaRPr>
        </a:p>
      </dsp:txBody>
      <dsp:txXfrm>
        <a:off x="1055573" y="2690540"/>
        <a:ext cx="5317394" cy="538251"/>
      </dsp:txXfrm>
    </dsp:sp>
    <dsp:sp modelId="{0AB76C75-11D3-4104-B132-44002221F5C6}">
      <dsp:nvSpPr>
        <dsp:cNvPr id="0" name=""/>
        <dsp:cNvSpPr/>
      </dsp:nvSpPr>
      <dsp:spPr>
        <a:xfrm>
          <a:off x="719166" y="2623258"/>
          <a:ext cx="672813" cy="672813"/>
        </a:xfrm>
        <a:prstGeom prst="ellipse">
          <a:avLst/>
        </a:prstGeom>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984B8EC-9F4A-4CC1-80E9-AA2121AB5032}">
      <dsp:nvSpPr>
        <dsp:cNvPr id="0" name=""/>
        <dsp:cNvSpPr/>
      </dsp:nvSpPr>
      <dsp:spPr>
        <a:xfrm>
          <a:off x="853115" y="3497814"/>
          <a:ext cx="5519852"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managen- Eine Aufgabe für Erwachsenenbildner  </a:t>
          </a:r>
          <a:endParaRPr lang="de-DE" sz="2000" b="1" kern="1200" dirty="0">
            <a:solidFill>
              <a:schemeClr val="accent6">
                <a:lumMod val="50000"/>
              </a:schemeClr>
            </a:solidFill>
            <a:latin typeface="Garamond" panose="02020404030301010803" pitchFamily="18" charset="0"/>
          </a:endParaRPr>
        </a:p>
      </dsp:txBody>
      <dsp:txXfrm>
        <a:off x="853115" y="3497814"/>
        <a:ext cx="5519852" cy="538251"/>
      </dsp:txXfrm>
    </dsp:sp>
    <dsp:sp modelId="{CD8617E7-B677-4ACB-B73D-B453CF5FC991}">
      <dsp:nvSpPr>
        <dsp:cNvPr id="0" name=""/>
        <dsp:cNvSpPr/>
      </dsp:nvSpPr>
      <dsp:spPr>
        <a:xfrm>
          <a:off x="516708" y="3430533"/>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40838EC3-289A-4717-9EE6-F5A12D50CCDD}">
      <dsp:nvSpPr>
        <dsp:cNvPr id="0" name=""/>
        <dsp:cNvSpPr/>
      </dsp:nvSpPr>
      <dsp:spPr>
        <a:xfrm>
          <a:off x="410367" y="4305089"/>
          <a:ext cx="5962600"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Austausch und Diskussion </a:t>
          </a:r>
          <a:endParaRPr lang="de-DE" sz="2000" b="1" kern="1200" dirty="0">
            <a:solidFill>
              <a:schemeClr val="accent6">
                <a:lumMod val="50000"/>
              </a:schemeClr>
            </a:solidFill>
            <a:latin typeface="Garamond" panose="02020404030301010803" pitchFamily="18" charset="0"/>
          </a:endParaRPr>
        </a:p>
      </dsp:txBody>
      <dsp:txXfrm>
        <a:off x="410367" y="4305089"/>
        <a:ext cx="5962600" cy="538251"/>
      </dsp:txXfrm>
    </dsp:sp>
    <dsp:sp modelId="{64692D4F-22A6-4F8E-975C-2E39DC282D23}">
      <dsp:nvSpPr>
        <dsp:cNvPr id="0" name=""/>
        <dsp:cNvSpPr/>
      </dsp:nvSpPr>
      <dsp:spPr>
        <a:xfrm>
          <a:off x="73960" y="4237807"/>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2FE6-0ADA-4572-BEC6-E7CFC1504624}">
      <dsp:nvSpPr>
        <dsp:cNvPr id="0" name=""/>
        <dsp:cNvSpPr/>
      </dsp:nvSpPr>
      <dsp:spPr>
        <a:xfrm>
          <a:off x="-5780666" y="-884761"/>
          <a:ext cx="6882091" cy="6882091"/>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DC1DD-246A-47AD-918A-3F82786CDB4F}">
      <dsp:nvSpPr>
        <dsp:cNvPr id="0" name=""/>
        <dsp:cNvSpPr/>
      </dsp:nvSpPr>
      <dsp:spPr>
        <a:xfrm>
          <a:off x="410367" y="250208"/>
          <a:ext cx="5962600" cy="576289"/>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Einleitung und Hintergrundinformationen</a:t>
          </a:r>
          <a:endParaRPr lang="de-DE" sz="2000" b="1" kern="1200" dirty="0">
            <a:solidFill>
              <a:schemeClr val="accent6">
                <a:lumMod val="50000"/>
              </a:schemeClr>
            </a:solidFill>
            <a:latin typeface="Garamond" panose="02020404030301010803" pitchFamily="18" charset="0"/>
          </a:endParaRPr>
        </a:p>
      </dsp:txBody>
      <dsp:txXfrm>
        <a:off x="410367" y="250208"/>
        <a:ext cx="5962600" cy="576289"/>
      </dsp:txXfrm>
    </dsp:sp>
    <dsp:sp modelId="{B9EF377D-3112-4CA0-A4BF-11EB926D5787}">
      <dsp:nvSpPr>
        <dsp:cNvPr id="0" name=""/>
        <dsp:cNvSpPr/>
      </dsp:nvSpPr>
      <dsp:spPr>
        <a:xfrm>
          <a:off x="73960" y="201946"/>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3E3C5D3A-0CDA-43FC-870F-DDF40DA3C392}">
      <dsp:nvSpPr>
        <dsp:cNvPr id="0" name=""/>
        <dsp:cNvSpPr/>
      </dsp:nvSpPr>
      <dsp:spPr>
        <a:xfrm>
          <a:off x="853115" y="1106910"/>
          <a:ext cx="5519852" cy="477434"/>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Was ist Grundbildung?</a:t>
          </a:r>
          <a:endParaRPr lang="de-DE" sz="2000" b="1" kern="1200" dirty="0">
            <a:solidFill>
              <a:schemeClr val="accent6">
                <a:lumMod val="50000"/>
              </a:schemeClr>
            </a:solidFill>
            <a:latin typeface="Garamond" panose="02020404030301010803" pitchFamily="18" charset="0"/>
          </a:endParaRPr>
        </a:p>
      </dsp:txBody>
      <dsp:txXfrm>
        <a:off x="853115" y="1106910"/>
        <a:ext cx="5519852" cy="477434"/>
      </dsp:txXfrm>
    </dsp:sp>
    <dsp:sp modelId="{4C7067B8-8A1B-4823-9207-B1AF5CBA63C8}">
      <dsp:nvSpPr>
        <dsp:cNvPr id="0" name=""/>
        <dsp:cNvSpPr/>
      </dsp:nvSpPr>
      <dsp:spPr>
        <a:xfrm>
          <a:off x="516708" y="1009220"/>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10BE14D1-00BB-4177-8D87-6A1207B79D5B}">
      <dsp:nvSpPr>
        <dsp:cNvPr id="0" name=""/>
        <dsp:cNvSpPr/>
      </dsp:nvSpPr>
      <dsp:spPr>
        <a:xfrm>
          <a:off x="1055573" y="1883776"/>
          <a:ext cx="5317394" cy="538251"/>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aufsuchende Bildungsarbeit – Theorie und Praxis</a:t>
          </a:r>
          <a:endParaRPr lang="de-DE" sz="2000" b="1" kern="1200" dirty="0">
            <a:solidFill>
              <a:schemeClr val="accent6">
                <a:lumMod val="50000"/>
              </a:schemeClr>
            </a:solidFill>
            <a:latin typeface="Garamond" panose="02020404030301010803" pitchFamily="18" charset="0"/>
          </a:endParaRPr>
        </a:p>
      </dsp:txBody>
      <dsp:txXfrm>
        <a:off x="1055573" y="1883776"/>
        <a:ext cx="5317394" cy="538251"/>
      </dsp:txXfrm>
    </dsp:sp>
    <dsp:sp modelId="{13592DB6-74A7-45CA-B3F1-71E54F499821}">
      <dsp:nvSpPr>
        <dsp:cNvPr id="0" name=""/>
        <dsp:cNvSpPr/>
      </dsp:nvSpPr>
      <dsp:spPr>
        <a:xfrm>
          <a:off x="719166" y="1816495"/>
          <a:ext cx="672813" cy="672813"/>
        </a:xfrm>
        <a:prstGeom prst="ellipse">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5DC160D6-5258-49F9-8EB0-CF6D8654D112}">
      <dsp:nvSpPr>
        <dsp:cNvPr id="0" name=""/>
        <dsp:cNvSpPr/>
      </dsp:nvSpPr>
      <dsp:spPr>
        <a:xfrm>
          <a:off x="1055573" y="2690540"/>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Querschnittsthema</a:t>
          </a:r>
          <a:endParaRPr lang="de-DE" sz="2000" b="1" kern="1200" dirty="0">
            <a:solidFill>
              <a:schemeClr val="accent6">
                <a:lumMod val="50000"/>
              </a:schemeClr>
            </a:solidFill>
            <a:latin typeface="Garamond" panose="02020404030301010803" pitchFamily="18" charset="0"/>
          </a:endParaRPr>
        </a:p>
      </dsp:txBody>
      <dsp:txXfrm>
        <a:off x="1055573" y="2690540"/>
        <a:ext cx="5317394" cy="538251"/>
      </dsp:txXfrm>
    </dsp:sp>
    <dsp:sp modelId="{0AB76C75-11D3-4104-B132-44002221F5C6}">
      <dsp:nvSpPr>
        <dsp:cNvPr id="0" name=""/>
        <dsp:cNvSpPr/>
      </dsp:nvSpPr>
      <dsp:spPr>
        <a:xfrm>
          <a:off x="719166" y="2623258"/>
          <a:ext cx="672813" cy="672813"/>
        </a:xfrm>
        <a:prstGeom prst="ellipse">
          <a:avLst/>
        </a:prstGeom>
        <a:gradFill flip="none" rotWithShape="0">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984B8EC-9F4A-4CC1-80E9-AA2121AB5032}">
      <dsp:nvSpPr>
        <dsp:cNvPr id="0" name=""/>
        <dsp:cNvSpPr/>
      </dsp:nvSpPr>
      <dsp:spPr>
        <a:xfrm>
          <a:off x="853115" y="3497814"/>
          <a:ext cx="5519852"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managen- Eine Aufgabe für Erwachsenenbildner  </a:t>
          </a:r>
          <a:endParaRPr lang="de-DE" sz="2000" b="1" kern="1200" dirty="0">
            <a:solidFill>
              <a:schemeClr val="accent6">
                <a:lumMod val="50000"/>
              </a:schemeClr>
            </a:solidFill>
            <a:latin typeface="Garamond" panose="02020404030301010803" pitchFamily="18" charset="0"/>
          </a:endParaRPr>
        </a:p>
      </dsp:txBody>
      <dsp:txXfrm>
        <a:off x="853115" y="3497814"/>
        <a:ext cx="5519852" cy="538251"/>
      </dsp:txXfrm>
    </dsp:sp>
    <dsp:sp modelId="{CD8617E7-B677-4ACB-B73D-B453CF5FC991}">
      <dsp:nvSpPr>
        <dsp:cNvPr id="0" name=""/>
        <dsp:cNvSpPr/>
      </dsp:nvSpPr>
      <dsp:spPr>
        <a:xfrm>
          <a:off x="516708" y="3430533"/>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40838EC3-289A-4717-9EE6-F5A12D50CCDD}">
      <dsp:nvSpPr>
        <dsp:cNvPr id="0" name=""/>
        <dsp:cNvSpPr/>
      </dsp:nvSpPr>
      <dsp:spPr>
        <a:xfrm>
          <a:off x="410367" y="4305089"/>
          <a:ext cx="5962600"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Austausch und Diskussion </a:t>
          </a:r>
          <a:endParaRPr lang="de-DE" sz="2000" b="1" kern="1200" dirty="0">
            <a:solidFill>
              <a:schemeClr val="accent6">
                <a:lumMod val="50000"/>
              </a:schemeClr>
            </a:solidFill>
            <a:latin typeface="Garamond" panose="02020404030301010803" pitchFamily="18" charset="0"/>
          </a:endParaRPr>
        </a:p>
      </dsp:txBody>
      <dsp:txXfrm>
        <a:off x="410367" y="4305089"/>
        <a:ext cx="5962600" cy="538251"/>
      </dsp:txXfrm>
    </dsp:sp>
    <dsp:sp modelId="{64692D4F-22A6-4F8E-975C-2E39DC282D23}">
      <dsp:nvSpPr>
        <dsp:cNvPr id="0" name=""/>
        <dsp:cNvSpPr/>
      </dsp:nvSpPr>
      <dsp:spPr>
        <a:xfrm>
          <a:off x="73960" y="4237807"/>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2FE6-0ADA-4572-BEC6-E7CFC1504624}">
      <dsp:nvSpPr>
        <dsp:cNvPr id="0" name=""/>
        <dsp:cNvSpPr/>
      </dsp:nvSpPr>
      <dsp:spPr>
        <a:xfrm>
          <a:off x="-5780666" y="-884761"/>
          <a:ext cx="6882091" cy="6882091"/>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DC1DD-246A-47AD-918A-3F82786CDB4F}">
      <dsp:nvSpPr>
        <dsp:cNvPr id="0" name=""/>
        <dsp:cNvSpPr/>
      </dsp:nvSpPr>
      <dsp:spPr>
        <a:xfrm>
          <a:off x="410367" y="250208"/>
          <a:ext cx="5962600" cy="576289"/>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Einleitung und Hintergrundinformationen</a:t>
          </a:r>
          <a:endParaRPr lang="de-DE" sz="2000" b="1" kern="1200" dirty="0">
            <a:solidFill>
              <a:schemeClr val="accent6">
                <a:lumMod val="50000"/>
              </a:schemeClr>
            </a:solidFill>
            <a:latin typeface="Garamond" panose="02020404030301010803" pitchFamily="18" charset="0"/>
          </a:endParaRPr>
        </a:p>
      </dsp:txBody>
      <dsp:txXfrm>
        <a:off x="410367" y="250208"/>
        <a:ext cx="5962600" cy="576289"/>
      </dsp:txXfrm>
    </dsp:sp>
    <dsp:sp modelId="{B9EF377D-3112-4CA0-A4BF-11EB926D5787}">
      <dsp:nvSpPr>
        <dsp:cNvPr id="0" name=""/>
        <dsp:cNvSpPr/>
      </dsp:nvSpPr>
      <dsp:spPr>
        <a:xfrm>
          <a:off x="73960" y="201946"/>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3E3C5D3A-0CDA-43FC-870F-DDF40DA3C392}">
      <dsp:nvSpPr>
        <dsp:cNvPr id="0" name=""/>
        <dsp:cNvSpPr/>
      </dsp:nvSpPr>
      <dsp:spPr>
        <a:xfrm>
          <a:off x="853115" y="1106910"/>
          <a:ext cx="5519852" cy="477434"/>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Was ist Grundbildung?</a:t>
          </a:r>
          <a:endParaRPr lang="de-DE" sz="2000" b="1" kern="1200" dirty="0">
            <a:solidFill>
              <a:schemeClr val="accent6">
                <a:lumMod val="50000"/>
              </a:schemeClr>
            </a:solidFill>
            <a:latin typeface="Garamond" panose="02020404030301010803" pitchFamily="18" charset="0"/>
          </a:endParaRPr>
        </a:p>
      </dsp:txBody>
      <dsp:txXfrm>
        <a:off x="853115" y="1106910"/>
        <a:ext cx="5519852" cy="477434"/>
      </dsp:txXfrm>
    </dsp:sp>
    <dsp:sp modelId="{4C7067B8-8A1B-4823-9207-B1AF5CBA63C8}">
      <dsp:nvSpPr>
        <dsp:cNvPr id="0" name=""/>
        <dsp:cNvSpPr/>
      </dsp:nvSpPr>
      <dsp:spPr>
        <a:xfrm>
          <a:off x="516708" y="1009220"/>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10BE14D1-00BB-4177-8D87-6A1207B79D5B}">
      <dsp:nvSpPr>
        <dsp:cNvPr id="0" name=""/>
        <dsp:cNvSpPr/>
      </dsp:nvSpPr>
      <dsp:spPr>
        <a:xfrm>
          <a:off x="1055573" y="1883776"/>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aufsuchende Bildungsarbeit – Theorie und Praxis</a:t>
          </a:r>
          <a:endParaRPr lang="de-DE" sz="2000" b="1" kern="1200" dirty="0">
            <a:solidFill>
              <a:schemeClr val="accent6">
                <a:lumMod val="50000"/>
              </a:schemeClr>
            </a:solidFill>
            <a:latin typeface="Garamond" panose="02020404030301010803" pitchFamily="18" charset="0"/>
          </a:endParaRPr>
        </a:p>
      </dsp:txBody>
      <dsp:txXfrm>
        <a:off x="1055573" y="1883776"/>
        <a:ext cx="5317394" cy="538251"/>
      </dsp:txXfrm>
    </dsp:sp>
    <dsp:sp modelId="{13592DB6-74A7-45CA-B3F1-71E54F499821}">
      <dsp:nvSpPr>
        <dsp:cNvPr id="0" name=""/>
        <dsp:cNvSpPr/>
      </dsp:nvSpPr>
      <dsp:spPr>
        <a:xfrm>
          <a:off x="719166" y="1816495"/>
          <a:ext cx="672813" cy="672813"/>
        </a:xfrm>
        <a:prstGeom prst="ellipse">
          <a:avLst/>
        </a:prstGeom>
        <a:solidFill>
          <a:schemeClr val="accent6"/>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5DC160D6-5258-49F9-8EB0-CF6D8654D112}">
      <dsp:nvSpPr>
        <dsp:cNvPr id="0" name=""/>
        <dsp:cNvSpPr/>
      </dsp:nvSpPr>
      <dsp:spPr>
        <a:xfrm>
          <a:off x="1055573" y="2690540"/>
          <a:ext cx="5317394" cy="538251"/>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Querschnittsthema</a:t>
          </a:r>
          <a:endParaRPr lang="de-DE" sz="2000" b="1" kern="1200" dirty="0">
            <a:solidFill>
              <a:schemeClr val="accent6">
                <a:lumMod val="50000"/>
              </a:schemeClr>
            </a:solidFill>
            <a:latin typeface="Garamond" panose="02020404030301010803" pitchFamily="18" charset="0"/>
          </a:endParaRPr>
        </a:p>
      </dsp:txBody>
      <dsp:txXfrm>
        <a:off x="1055573" y="2690540"/>
        <a:ext cx="5317394" cy="538251"/>
      </dsp:txXfrm>
    </dsp:sp>
    <dsp:sp modelId="{0AB76C75-11D3-4104-B132-44002221F5C6}">
      <dsp:nvSpPr>
        <dsp:cNvPr id="0" name=""/>
        <dsp:cNvSpPr/>
      </dsp:nvSpPr>
      <dsp:spPr>
        <a:xfrm>
          <a:off x="719166" y="2623258"/>
          <a:ext cx="672813" cy="672813"/>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984B8EC-9F4A-4CC1-80E9-AA2121AB5032}">
      <dsp:nvSpPr>
        <dsp:cNvPr id="0" name=""/>
        <dsp:cNvSpPr/>
      </dsp:nvSpPr>
      <dsp:spPr>
        <a:xfrm>
          <a:off x="853115" y="3497814"/>
          <a:ext cx="5519852"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managen- Eine Aufgabe für Erwachsenenbildner  </a:t>
          </a:r>
          <a:endParaRPr lang="de-DE" sz="2000" b="1" kern="1200" dirty="0">
            <a:solidFill>
              <a:schemeClr val="accent6">
                <a:lumMod val="50000"/>
              </a:schemeClr>
            </a:solidFill>
            <a:latin typeface="Garamond" panose="02020404030301010803" pitchFamily="18" charset="0"/>
          </a:endParaRPr>
        </a:p>
      </dsp:txBody>
      <dsp:txXfrm>
        <a:off x="853115" y="3497814"/>
        <a:ext cx="5519852" cy="538251"/>
      </dsp:txXfrm>
    </dsp:sp>
    <dsp:sp modelId="{CD8617E7-B677-4ACB-B73D-B453CF5FC991}">
      <dsp:nvSpPr>
        <dsp:cNvPr id="0" name=""/>
        <dsp:cNvSpPr/>
      </dsp:nvSpPr>
      <dsp:spPr>
        <a:xfrm>
          <a:off x="516708" y="3430533"/>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40838EC3-289A-4717-9EE6-F5A12D50CCDD}">
      <dsp:nvSpPr>
        <dsp:cNvPr id="0" name=""/>
        <dsp:cNvSpPr/>
      </dsp:nvSpPr>
      <dsp:spPr>
        <a:xfrm>
          <a:off x="410367" y="4305089"/>
          <a:ext cx="5962600"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Austausch und Diskussion </a:t>
          </a:r>
          <a:endParaRPr lang="de-DE" sz="2000" b="1" kern="1200" dirty="0">
            <a:solidFill>
              <a:schemeClr val="accent6">
                <a:lumMod val="50000"/>
              </a:schemeClr>
            </a:solidFill>
            <a:latin typeface="Garamond" panose="02020404030301010803" pitchFamily="18" charset="0"/>
          </a:endParaRPr>
        </a:p>
      </dsp:txBody>
      <dsp:txXfrm>
        <a:off x="410367" y="4305089"/>
        <a:ext cx="5962600" cy="538251"/>
      </dsp:txXfrm>
    </dsp:sp>
    <dsp:sp modelId="{64692D4F-22A6-4F8E-975C-2E39DC282D23}">
      <dsp:nvSpPr>
        <dsp:cNvPr id="0" name=""/>
        <dsp:cNvSpPr/>
      </dsp:nvSpPr>
      <dsp:spPr>
        <a:xfrm>
          <a:off x="73960" y="4237807"/>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2FE6-0ADA-4572-BEC6-E7CFC1504624}">
      <dsp:nvSpPr>
        <dsp:cNvPr id="0" name=""/>
        <dsp:cNvSpPr/>
      </dsp:nvSpPr>
      <dsp:spPr>
        <a:xfrm>
          <a:off x="-5780666" y="-884761"/>
          <a:ext cx="6882091" cy="6882091"/>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DC1DD-246A-47AD-918A-3F82786CDB4F}">
      <dsp:nvSpPr>
        <dsp:cNvPr id="0" name=""/>
        <dsp:cNvSpPr/>
      </dsp:nvSpPr>
      <dsp:spPr>
        <a:xfrm>
          <a:off x="410367" y="250208"/>
          <a:ext cx="5962600" cy="576289"/>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Einleitung und Hintergrundinformationen</a:t>
          </a:r>
          <a:endParaRPr lang="de-DE" sz="2000" b="1" kern="1200" dirty="0">
            <a:solidFill>
              <a:schemeClr val="accent6">
                <a:lumMod val="50000"/>
              </a:schemeClr>
            </a:solidFill>
            <a:latin typeface="Garamond" panose="02020404030301010803" pitchFamily="18" charset="0"/>
          </a:endParaRPr>
        </a:p>
      </dsp:txBody>
      <dsp:txXfrm>
        <a:off x="410367" y="250208"/>
        <a:ext cx="5962600" cy="576289"/>
      </dsp:txXfrm>
    </dsp:sp>
    <dsp:sp modelId="{B9EF377D-3112-4CA0-A4BF-11EB926D5787}">
      <dsp:nvSpPr>
        <dsp:cNvPr id="0" name=""/>
        <dsp:cNvSpPr/>
      </dsp:nvSpPr>
      <dsp:spPr>
        <a:xfrm>
          <a:off x="73960" y="201946"/>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3E3C5D3A-0CDA-43FC-870F-DDF40DA3C392}">
      <dsp:nvSpPr>
        <dsp:cNvPr id="0" name=""/>
        <dsp:cNvSpPr/>
      </dsp:nvSpPr>
      <dsp:spPr>
        <a:xfrm>
          <a:off x="853115" y="1106910"/>
          <a:ext cx="5519852" cy="477434"/>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Was ist Grundbildung?</a:t>
          </a:r>
          <a:endParaRPr lang="de-DE" sz="2000" b="1" kern="1200" dirty="0">
            <a:solidFill>
              <a:schemeClr val="accent6">
                <a:lumMod val="50000"/>
              </a:schemeClr>
            </a:solidFill>
            <a:latin typeface="Garamond" panose="02020404030301010803" pitchFamily="18" charset="0"/>
          </a:endParaRPr>
        </a:p>
      </dsp:txBody>
      <dsp:txXfrm>
        <a:off x="853115" y="1106910"/>
        <a:ext cx="5519852" cy="477434"/>
      </dsp:txXfrm>
    </dsp:sp>
    <dsp:sp modelId="{4C7067B8-8A1B-4823-9207-B1AF5CBA63C8}">
      <dsp:nvSpPr>
        <dsp:cNvPr id="0" name=""/>
        <dsp:cNvSpPr/>
      </dsp:nvSpPr>
      <dsp:spPr>
        <a:xfrm>
          <a:off x="516708" y="1009220"/>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10BE14D1-00BB-4177-8D87-6A1207B79D5B}">
      <dsp:nvSpPr>
        <dsp:cNvPr id="0" name=""/>
        <dsp:cNvSpPr/>
      </dsp:nvSpPr>
      <dsp:spPr>
        <a:xfrm>
          <a:off x="1055573" y="1883776"/>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aufsuchende Bildungsarbeit – Theorie und Praxis</a:t>
          </a:r>
          <a:endParaRPr lang="de-DE" sz="2000" b="1" kern="1200" dirty="0">
            <a:solidFill>
              <a:schemeClr val="accent6">
                <a:lumMod val="50000"/>
              </a:schemeClr>
            </a:solidFill>
            <a:latin typeface="Garamond" panose="02020404030301010803" pitchFamily="18" charset="0"/>
          </a:endParaRPr>
        </a:p>
      </dsp:txBody>
      <dsp:txXfrm>
        <a:off x="1055573" y="1883776"/>
        <a:ext cx="5317394" cy="538251"/>
      </dsp:txXfrm>
    </dsp:sp>
    <dsp:sp modelId="{13592DB6-74A7-45CA-B3F1-71E54F499821}">
      <dsp:nvSpPr>
        <dsp:cNvPr id="0" name=""/>
        <dsp:cNvSpPr/>
      </dsp:nvSpPr>
      <dsp:spPr>
        <a:xfrm>
          <a:off x="719166" y="1816495"/>
          <a:ext cx="672813" cy="672813"/>
        </a:xfrm>
        <a:prstGeom prst="ellipse">
          <a:avLst/>
        </a:prstGeom>
        <a:solidFill>
          <a:schemeClr val="accent6"/>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5DC160D6-5258-49F9-8EB0-CF6D8654D112}">
      <dsp:nvSpPr>
        <dsp:cNvPr id="0" name=""/>
        <dsp:cNvSpPr/>
      </dsp:nvSpPr>
      <dsp:spPr>
        <a:xfrm>
          <a:off x="1055573" y="2690540"/>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Querschnittsthema</a:t>
          </a:r>
          <a:endParaRPr lang="de-DE" sz="2000" b="1" kern="1200" dirty="0">
            <a:solidFill>
              <a:schemeClr val="accent6">
                <a:lumMod val="50000"/>
              </a:schemeClr>
            </a:solidFill>
            <a:latin typeface="Garamond" panose="02020404030301010803" pitchFamily="18" charset="0"/>
          </a:endParaRPr>
        </a:p>
      </dsp:txBody>
      <dsp:txXfrm>
        <a:off x="1055573" y="2690540"/>
        <a:ext cx="5317394" cy="538251"/>
      </dsp:txXfrm>
    </dsp:sp>
    <dsp:sp modelId="{0AB76C75-11D3-4104-B132-44002221F5C6}">
      <dsp:nvSpPr>
        <dsp:cNvPr id="0" name=""/>
        <dsp:cNvSpPr/>
      </dsp:nvSpPr>
      <dsp:spPr>
        <a:xfrm>
          <a:off x="719166" y="2623258"/>
          <a:ext cx="672813" cy="672813"/>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984B8EC-9F4A-4CC1-80E9-AA2121AB5032}">
      <dsp:nvSpPr>
        <dsp:cNvPr id="0" name=""/>
        <dsp:cNvSpPr/>
      </dsp:nvSpPr>
      <dsp:spPr>
        <a:xfrm>
          <a:off x="853115" y="3497814"/>
          <a:ext cx="5519852" cy="538251"/>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managen- Eine Aufgabe für Erwachsenenbildner  </a:t>
          </a:r>
          <a:endParaRPr lang="de-DE" sz="2000" b="1" kern="1200" dirty="0">
            <a:solidFill>
              <a:schemeClr val="accent6">
                <a:lumMod val="50000"/>
              </a:schemeClr>
            </a:solidFill>
            <a:latin typeface="Garamond" panose="02020404030301010803" pitchFamily="18" charset="0"/>
          </a:endParaRPr>
        </a:p>
      </dsp:txBody>
      <dsp:txXfrm>
        <a:off x="853115" y="3497814"/>
        <a:ext cx="5519852" cy="538251"/>
      </dsp:txXfrm>
    </dsp:sp>
    <dsp:sp modelId="{CD8617E7-B677-4ACB-B73D-B453CF5FC991}">
      <dsp:nvSpPr>
        <dsp:cNvPr id="0" name=""/>
        <dsp:cNvSpPr/>
      </dsp:nvSpPr>
      <dsp:spPr>
        <a:xfrm>
          <a:off x="516708" y="3430533"/>
          <a:ext cx="672813" cy="672813"/>
        </a:xfrm>
        <a:prstGeom prst="ellipse">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40838EC3-289A-4717-9EE6-F5A12D50CCDD}">
      <dsp:nvSpPr>
        <dsp:cNvPr id="0" name=""/>
        <dsp:cNvSpPr/>
      </dsp:nvSpPr>
      <dsp:spPr>
        <a:xfrm>
          <a:off x="410367" y="4305089"/>
          <a:ext cx="5962600"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Austausch und Diskussion </a:t>
          </a:r>
          <a:endParaRPr lang="de-DE" sz="2000" b="1" kern="1200" dirty="0">
            <a:solidFill>
              <a:schemeClr val="accent6">
                <a:lumMod val="50000"/>
              </a:schemeClr>
            </a:solidFill>
            <a:latin typeface="Garamond" panose="02020404030301010803" pitchFamily="18" charset="0"/>
          </a:endParaRPr>
        </a:p>
      </dsp:txBody>
      <dsp:txXfrm>
        <a:off x="410367" y="4305089"/>
        <a:ext cx="5962600" cy="538251"/>
      </dsp:txXfrm>
    </dsp:sp>
    <dsp:sp modelId="{64692D4F-22A6-4F8E-975C-2E39DC282D23}">
      <dsp:nvSpPr>
        <dsp:cNvPr id="0" name=""/>
        <dsp:cNvSpPr/>
      </dsp:nvSpPr>
      <dsp:spPr>
        <a:xfrm>
          <a:off x="73960" y="4237807"/>
          <a:ext cx="672813" cy="672813"/>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2FE6-0ADA-4572-BEC6-E7CFC1504624}">
      <dsp:nvSpPr>
        <dsp:cNvPr id="0" name=""/>
        <dsp:cNvSpPr/>
      </dsp:nvSpPr>
      <dsp:spPr>
        <a:xfrm>
          <a:off x="-5780666" y="-884761"/>
          <a:ext cx="6882091" cy="6882091"/>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DC1DD-246A-47AD-918A-3F82786CDB4F}">
      <dsp:nvSpPr>
        <dsp:cNvPr id="0" name=""/>
        <dsp:cNvSpPr/>
      </dsp:nvSpPr>
      <dsp:spPr>
        <a:xfrm>
          <a:off x="410367" y="250208"/>
          <a:ext cx="5962600" cy="576289"/>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Einleitung und Hintergrundinformationen</a:t>
          </a:r>
          <a:endParaRPr lang="de-DE" sz="2000" b="1" kern="1200" dirty="0">
            <a:solidFill>
              <a:schemeClr val="accent6">
                <a:lumMod val="50000"/>
              </a:schemeClr>
            </a:solidFill>
            <a:latin typeface="Garamond" panose="02020404030301010803" pitchFamily="18" charset="0"/>
          </a:endParaRPr>
        </a:p>
      </dsp:txBody>
      <dsp:txXfrm>
        <a:off x="410367" y="250208"/>
        <a:ext cx="5962600" cy="576289"/>
      </dsp:txXfrm>
    </dsp:sp>
    <dsp:sp modelId="{B9EF377D-3112-4CA0-A4BF-11EB926D5787}">
      <dsp:nvSpPr>
        <dsp:cNvPr id="0" name=""/>
        <dsp:cNvSpPr/>
      </dsp:nvSpPr>
      <dsp:spPr>
        <a:xfrm>
          <a:off x="73960" y="201946"/>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3E3C5D3A-0CDA-43FC-870F-DDF40DA3C392}">
      <dsp:nvSpPr>
        <dsp:cNvPr id="0" name=""/>
        <dsp:cNvSpPr/>
      </dsp:nvSpPr>
      <dsp:spPr>
        <a:xfrm>
          <a:off x="853115" y="1106910"/>
          <a:ext cx="5519852" cy="477434"/>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Was ist Grundbildung?</a:t>
          </a:r>
          <a:endParaRPr lang="de-DE" sz="2000" b="1" kern="1200" dirty="0">
            <a:solidFill>
              <a:schemeClr val="accent6">
                <a:lumMod val="50000"/>
              </a:schemeClr>
            </a:solidFill>
            <a:latin typeface="Garamond" panose="02020404030301010803" pitchFamily="18" charset="0"/>
          </a:endParaRPr>
        </a:p>
      </dsp:txBody>
      <dsp:txXfrm>
        <a:off x="853115" y="1106910"/>
        <a:ext cx="5519852" cy="477434"/>
      </dsp:txXfrm>
    </dsp:sp>
    <dsp:sp modelId="{4C7067B8-8A1B-4823-9207-B1AF5CBA63C8}">
      <dsp:nvSpPr>
        <dsp:cNvPr id="0" name=""/>
        <dsp:cNvSpPr/>
      </dsp:nvSpPr>
      <dsp:spPr>
        <a:xfrm>
          <a:off x="516708" y="1009220"/>
          <a:ext cx="672813" cy="67281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3">
          <a:schemeClr val="accent2"/>
        </a:fillRef>
        <a:effectRef idx="2">
          <a:schemeClr val="accent2"/>
        </a:effectRef>
        <a:fontRef idx="minor">
          <a:schemeClr val="lt1"/>
        </a:fontRef>
      </dsp:style>
    </dsp:sp>
    <dsp:sp modelId="{10BE14D1-00BB-4177-8D87-6A1207B79D5B}">
      <dsp:nvSpPr>
        <dsp:cNvPr id="0" name=""/>
        <dsp:cNvSpPr/>
      </dsp:nvSpPr>
      <dsp:spPr>
        <a:xfrm>
          <a:off x="1055573" y="1883776"/>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aufsuchende Bildungsarbeit – Theorie und Praxis</a:t>
          </a:r>
          <a:endParaRPr lang="de-DE" sz="2000" b="1" kern="1200" dirty="0">
            <a:solidFill>
              <a:schemeClr val="accent6">
                <a:lumMod val="50000"/>
              </a:schemeClr>
            </a:solidFill>
            <a:latin typeface="Garamond" panose="02020404030301010803" pitchFamily="18" charset="0"/>
          </a:endParaRPr>
        </a:p>
      </dsp:txBody>
      <dsp:txXfrm>
        <a:off x="1055573" y="1883776"/>
        <a:ext cx="5317394" cy="538251"/>
      </dsp:txXfrm>
    </dsp:sp>
    <dsp:sp modelId="{13592DB6-74A7-45CA-B3F1-71E54F499821}">
      <dsp:nvSpPr>
        <dsp:cNvPr id="0" name=""/>
        <dsp:cNvSpPr/>
      </dsp:nvSpPr>
      <dsp:spPr>
        <a:xfrm>
          <a:off x="719166" y="1816495"/>
          <a:ext cx="672813" cy="672813"/>
        </a:xfrm>
        <a:prstGeom prst="ellipse">
          <a:avLst/>
        </a:prstGeom>
        <a:solidFill>
          <a:schemeClr val="accent6"/>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5DC160D6-5258-49F9-8EB0-CF6D8654D112}">
      <dsp:nvSpPr>
        <dsp:cNvPr id="0" name=""/>
        <dsp:cNvSpPr/>
      </dsp:nvSpPr>
      <dsp:spPr>
        <a:xfrm>
          <a:off x="1055573" y="2690540"/>
          <a:ext cx="5317394" cy="538251"/>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als Querschnittsthema</a:t>
          </a:r>
          <a:endParaRPr lang="de-DE" sz="2000" b="1" kern="1200" dirty="0">
            <a:solidFill>
              <a:schemeClr val="accent6">
                <a:lumMod val="50000"/>
              </a:schemeClr>
            </a:solidFill>
            <a:latin typeface="Garamond" panose="02020404030301010803" pitchFamily="18" charset="0"/>
          </a:endParaRPr>
        </a:p>
      </dsp:txBody>
      <dsp:txXfrm>
        <a:off x="1055573" y="2690540"/>
        <a:ext cx="5317394" cy="538251"/>
      </dsp:txXfrm>
    </dsp:sp>
    <dsp:sp modelId="{0AB76C75-11D3-4104-B132-44002221F5C6}">
      <dsp:nvSpPr>
        <dsp:cNvPr id="0" name=""/>
        <dsp:cNvSpPr/>
      </dsp:nvSpPr>
      <dsp:spPr>
        <a:xfrm>
          <a:off x="719166" y="2623258"/>
          <a:ext cx="672813" cy="672813"/>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984B8EC-9F4A-4CC1-80E9-AA2121AB5032}">
      <dsp:nvSpPr>
        <dsp:cNvPr id="0" name=""/>
        <dsp:cNvSpPr/>
      </dsp:nvSpPr>
      <dsp:spPr>
        <a:xfrm>
          <a:off x="853115" y="3497814"/>
          <a:ext cx="5519852" cy="538251"/>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Grundbildung managen- Eine Aufgabe für Erwachsenenbildner  </a:t>
          </a:r>
          <a:endParaRPr lang="de-DE" sz="2000" b="1" kern="1200" dirty="0">
            <a:solidFill>
              <a:schemeClr val="accent6">
                <a:lumMod val="50000"/>
              </a:schemeClr>
            </a:solidFill>
            <a:latin typeface="Garamond" panose="02020404030301010803" pitchFamily="18" charset="0"/>
          </a:endParaRPr>
        </a:p>
      </dsp:txBody>
      <dsp:txXfrm>
        <a:off x="853115" y="3497814"/>
        <a:ext cx="5519852" cy="538251"/>
      </dsp:txXfrm>
    </dsp:sp>
    <dsp:sp modelId="{CD8617E7-B677-4ACB-B73D-B453CF5FC991}">
      <dsp:nvSpPr>
        <dsp:cNvPr id="0" name=""/>
        <dsp:cNvSpPr/>
      </dsp:nvSpPr>
      <dsp:spPr>
        <a:xfrm>
          <a:off x="516708" y="3430533"/>
          <a:ext cx="672813" cy="672813"/>
        </a:xfrm>
        <a:prstGeom prst="ellipse">
          <a:avLst/>
        </a:prstGeom>
        <a:solidFill>
          <a:schemeClr val="accent6">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40838EC3-289A-4717-9EE6-F5A12D50CCDD}">
      <dsp:nvSpPr>
        <dsp:cNvPr id="0" name=""/>
        <dsp:cNvSpPr/>
      </dsp:nvSpPr>
      <dsp:spPr>
        <a:xfrm>
          <a:off x="410367" y="4305089"/>
          <a:ext cx="5962600" cy="538251"/>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a:lnSpc>
              <a:spcPct val="90000"/>
            </a:lnSpc>
            <a:spcBef>
              <a:spcPct val="0"/>
            </a:spcBef>
            <a:spcAft>
              <a:spcPct val="35000"/>
            </a:spcAft>
          </a:pPr>
          <a:r>
            <a:rPr lang="de-DE" sz="2000" b="1" kern="1200" dirty="0" smtClean="0">
              <a:solidFill>
                <a:schemeClr val="accent6">
                  <a:lumMod val="50000"/>
                </a:schemeClr>
              </a:solidFill>
              <a:latin typeface="Garamond" panose="02020404030301010803" pitchFamily="18" charset="0"/>
            </a:rPr>
            <a:t>Austausch und Diskussion </a:t>
          </a:r>
          <a:endParaRPr lang="de-DE" sz="2000" b="1" kern="1200" dirty="0">
            <a:solidFill>
              <a:schemeClr val="accent6">
                <a:lumMod val="50000"/>
              </a:schemeClr>
            </a:solidFill>
            <a:latin typeface="Garamond" panose="02020404030301010803" pitchFamily="18" charset="0"/>
          </a:endParaRPr>
        </a:p>
      </dsp:txBody>
      <dsp:txXfrm>
        <a:off x="410367" y="4305089"/>
        <a:ext cx="5962600" cy="538251"/>
      </dsp:txXfrm>
    </dsp:sp>
    <dsp:sp modelId="{64692D4F-22A6-4F8E-975C-2E39DC282D23}">
      <dsp:nvSpPr>
        <dsp:cNvPr id="0" name=""/>
        <dsp:cNvSpPr/>
      </dsp:nvSpPr>
      <dsp:spPr>
        <a:xfrm>
          <a:off x="73960" y="4237807"/>
          <a:ext cx="672813" cy="672813"/>
        </a:xfrm>
        <a:prstGeom prst="ellipse">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4343085" cy="344408"/>
          </a:xfrm>
          <a:prstGeom prst="rect">
            <a:avLst/>
          </a:prstGeom>
          <a:noFill/>
          <a:ln w="9525">
            <a:noFill/>
            <a:miter lim="800000"/>
            <a:headEnd/>
            <a:tailEnd/>
          </a:ln>
          <a:effectLst/>
        </p:spPr>
        <p:txBody>
          <a:bodyPr vert="horz" wrap="square" lIns="92016" tIns="46008" rIns="92016" bIns="46008" numCol="1" anchor="t" anchorCtr="0" compatLnSpc="1">
            <a:prstTxWarp prst="textNoShape">
              <a:avLst/>
            </a:prstTxWarp>
          </a:bodyPr>
          <a:lstStyle>
            <a:lvl1pPr>
              <a:defRPr sz="1200"/>
            </a:lvl1pPr>
          </a:lstStyle>
          <a:p>
            <a:pPr>
              <a:defRPr/>
            </a:pPr>
            <a:endParaRPr lang="de-DE"/>
          </a:p>
        </p:txBody>
      </p:sp>
      <p:sp>
        <p:nvSpPr>
          <p:cNvPr id="19459" name="Rectangle 3"/>
          <p:cNvSpPr>
            <a:spLocks noGrp="1" noChangeArrowheads="1"/>
          </p:cNvSpPr>
          <p:nvPr>
            <p:ph type="dt" sz="quarter" idx="1"/>
          </p:nvPr>
        </p:nvSpPr>
        <p:spPr bwMode="auto">
          <a:xfrm>
            <a:off x="5678803" y="0"/>
            <a:ext cx="4343085" cy="344408"/>
          </a:xfrm>
          <a:prstGeom prst="rect">
            <a:avLst/>
          </a:prstGeom>
          <a:noFill/>
          <a:ln w="9525">
            <a:noFill/>
            <a:miter lim="800000"/>
            <a:headEnd/>
            <a:tailEnd/>
          </a:ln>
          <a:effectLst/>
        </p:spPr>
        <p:txBody>
          <a:bodyPr vert="horz" wrap="square" lIns="92016" tIns="46008" rIns="92016" bIns="46008" numCol="1" anchor="t" anchorCtr="0" compatLnSpc="1">
            <a:prstTxWarp prst="textNoShape">
              <a:avLst/>
            </a:prstTxWarp>
          </a:bodyPr>
          <a:lstStyle>
            <a:lvl1pPr algn="r">
              <a:defRPr sz="1200"/>
            </a:lvl1pPr>
          </a:lstStyle>
          <a:p>
            <a:pPr>
              <a:defRPr/>
            </a:pPr>
            <a:endParaRPr lang="de-DE"/>
          </a:p>
        </p:txBody>
      </p:sp>
      <p:sp>
        <p:nvSpPr>
          <p:cNvPr id="19460" name="Rectangle 4"/>
          <p:cNvSpPr>
            <a:spLocks noGrp="1" noChangeArrowheads="1"/>
          </p:cNvSpPr>
          <p:nvPr>
            <p:ph type="ftr" sz="quarter" idx="2"/>
          </p:nvPr>
        </p:nvSpPr>
        <p:spPr bwMode="auto">
          <a:xfrm>
            <a:off x="1" y="6543755"/>
            <a:ext cx="4343085" cy="344408"/>
          </a:xfrm>
          <a:prstGeom prst="rect">
            <a:avLst/>
          </a:prstGeom>
          <a:noFill/>
          <a:ln w="9525">
            <a:noFill/>
            <a:miter lim="800000"/>
            <a:headEnd/>
            <a:tailEnd/>
          </a:ln>
          <a:effectLst/>
        </p:spPr>
        <p:txBody>
          <a:bodyPr vert="horz" wrap="square" lIns="92016" tIns="46008" rIns="92016" bIns="46008" numCol="1" anchor="b" anchorCtr="0" compatLnSpc="1">
            <a:prstTxWarp prst="textNoShape">
              <a:avLst/>
            </a:prstTxWarp>
          </a:bodyPr>
          <a:lstStyle>
            <a:lvl1pPr>
              <a:defRPr sz="1200"/>
            </a:lvl1pPr>
          </a:lstStyle>
          <a:p>
            <a:pPr>
              <a:defRPr/>
            </a:pPr>
            <a:endParaRPr lang="de-DE"/>
          </a:p>
        </p:txBody>
      </p:sp>
      <p:sp>
        <p:nvSpPr>
          <p:cNvPr id="19461" name="Rectangle 5"/>
          <p:cNvSpPr>
            <a:spLocks noGrp="1" noChangeArrowheads="1"/>
          </p:cNvSpPr>
          <p:nvPr>
            <p:ph type="sldNum" sz="quarter" idx="3"/>
          </p:nvPr>
        </p:nvSpPr>
        <p:spPr bwMode="auto">
          <a:xfrm>
            <a:off x="5678803" y="6543755"/>
            <a:ext cx="4343085" cy="344408"/>
          </a:xfrm>
          <a:prstGeom prst="rect">
            <a:avLst/>
          </a:prstGeom>
          <a:noFill/>
          <a:ln w="9525">
            <a:noFill/>
            <a:miter lim="800000"/>
            <a:headEnd/>
            <a:tailEnd/>
          </a:ln>
          <a:effectLst/>
        </p:spPr>
        <p:txBody>
          <a:bodyPr vert="horz" wrap="square" lIns="92016" tIns="46008" rIns="92016" bIns="46008" numCol="1" anchor="b" anchorCtr="0" compatLnSpc="1">
            <a:prstTxWarp prst="textNoShape">
              <a:avLst/>
            </a:prstTxWarp>
          </a:bodyPr>
          <a:lstStyle>
            <a:lvl1pPr algn="r">
              <a:defRPr sz="1200"/>
            </a:lvl1pPr>
          </a:lstStyle>
          <a:p>
            <a:pPr>
              <a:defRPr/>
            </a:pPr>
            <a:fld id="{F19CEF2E-86C4-48B4-9BBB-3764173F804C}" type="slidenum">
              <a:rPr lang="de-DE"/>
              <a:pPr>
                <a:defRPr/>
              </a:pPr>
              <a:t>‹Nr.›</a:t>
            </a:fld>
            <a:endParaRPr lang="de-DE"/>
          </a:p>
        </p:txBody>
      </p:sp>
    </p:spTree>
    <p:extLst>
      <p:ext uri="{BB962C8B-B14F-4D97-AF65-F5344CB8AC3E}">
        <p14:creationId xmlns:p14="http://schemas.microsoft.com/office/powerpoint/2010/main" val="1269804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4376677" cy="382676"/>
          </a:xfrm>
          <a:prstGeom prst="rect">
            <a:avLst/>
          </a:prstGeom>
          <a:noFill/>
          <a:ln w="9525">
            <a:noFill/>
            <a:miter lim="800000"/>
            <a:headEnd/>
            <a:tailEnd/>
          </a:ln>
          <a:effectLst/>
        </p:spPr>
        <p:txBody>
          <a:bodyPr vert="horz" wrap="square" lIns="92016" tIns="46008" rIns="92016" bIns="46008" numCol="1" anchor="t" anchorCtr="0" compatLnSpc="1">
            <a:prstTxWarp prst="textNoShape">
              <a:avLst/>
            </a:prstTxWarp>
          </a:bodyPr>
          <a:lstStyle>
            <a:lvl1pPr>
              <a:defRPr sz="1200"/>
            </a:lvl1pPr>
          </a:lstStyle>
          <a:p>
            <a:pPr>
              <a:defRPr/>
            </a:pPr>
            <a:endParaRPr lang="de-DE"/>
          </a:p>
        </p:txBody>
      </p:sp>
      <p:sp>
        <p:nvSpPr>
          <p:cNvPr id="20483" name="Rectangle 3"/>
          <p:cNvSpPr>
            <a:spLocks noGrp="1" noChangeArrowheads="1"/>
          </p:cNvSpPr>
          <p:nvPr>
            <p:ph type="dt" idx="1"/>
          </p:nvPr>
        </p:nvSpPr>
        <p:spPr bwMode="auto">
          <a:xfrm>
            <a:off x="5682004" y="0"/>
            <a:ext cx="4376677" cy="382676"/>
          </a:xfrm>
          <a:prstGeom prst="rect">
            <a:avLst/>
          </a:prstGeom>
          <a:noFill/>
          <a:ln w="9525">
            <a:noFill/>
            <a:miter lim="800000"/>
            <a:headEnd/>
            <a:tailEnd/>
          </a:ln>
          <a:effectLst/>
        </p:spPr>
        <p:txBody>
          <a:bodyPr vert="horz" wrap="square" lIns="92016" tIns="46008" rIns="92016" bIns="46008" numCol="1" anchor="t" anchorCtr="0" compatLnSpc="1">
            <a:prstTxWarp prst="textNoShape">
              <a:avLst/>
            </a:prstTxWarp>
          </a:bodyPr>
          <a:lstStyle>
            <a:lvl1pPr algn="r">
              <a:defRPr sz="1200"/>
            </a:lvl1pPr>
          </a:lstStyle>
          <a:p>
            <a:pPr>
              <a:defRPr/>
            </a:pPr>
            <a:endParaRPr lang="de-DE"/>
          </a:p>
        </p:txBody>
      </p:sp>
      <p:sp>
        <p:nvSpPr>
          <p:cNvPr id="7172" name="Rectangle 4"/>
          <p:cNvSpPr>
            <a:spLocks noGrp="1" noRot="1" noChangeAspect="1" noChangeArrowheads="1" noTextEdit="1"/>
          </p:cNvSpPr>
          <p:nvPr>
            <p:ph type="sldImg" idx="2"/>
          </p:nvPr>
        </p:nvSpPr>
        <p:spPr bwMode="auto">
          <a:xfrm>
            <a:off x="3294063" y="534988"/>
            <a:ext cx="3470275" cy="260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1305326" y="3291011"/>
            <a:ext cx="7371246" cy="3061406"/>
          </a:xfrm>
          <a:prstGeom prst="rect">
            <a:avLst/>
          </a:prstGeom>
          <a:noFill/>
          <a:ln w="9525">
            <a:noFill/>
            <a:miter lim="800000"/>
            <a:headEnd/>
            <a:tailEnd/>
          </a:ln>
          <a:effectLst/>
        </p:spPr>
        <p:txBody>
          <a:bodyPr vert="horz" wrap="square" lIns="92016" tIns="46008" rIns="92016" bIns="46008"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6505487"/>
            <a:ext cx="4376677" cy="382676"/>
          </a:xfrm>
          <a:prstGeom prst="rect">
            <a:avLst/>
          </a:prstGeom>
          <a:noFill/>
          <a:ln w="9525">
            <a:noFill/>
            <a:miter lim="800000"/>
            <a:headEnd/>
            <a:tailEnd/>
          </a:ln>
          <a:effectLst/>
        </p:spPr>
        <p:txBody>
          <a:bodyPr vert="horz" wrap="square" lIns="92016" tIns="46008" rIns="92016" bIns="46008" numCol="1" anchor="b" anchorCtr="0" compatLnSpc="1">
            <a:prstTxWarp prst="textNoShape">
              <a:avLst/>
            </a:prstTxWarp>
          </a:bodyPr>
          <a:lstStyle>
            <a:lvl1pPr>
              <a:defRPr sz="1200"/>
            </a:lvl1pPr>
          </a:lstStyle>
          <a:p>
            <a:pPr>
              <a:defRPr/>
            </a:pPr>
            <a:endParaRPr lang="de-DE"/>
          </a:p>
        </p:txBody>
      </p:sp>
      <p:sp>
        <p:nvSpPr>
          <p:cNvPr id="20487" name="Rectangle 7"/>
          <p:cNvSpPr>
            <a:spLocks noGrp="1" noChangeArrowheads="1"/>
          </p:cNvSpPr>
          <p:nvPr>
            <p:ph type="sldNum" sz="quarter" idx="5"/>
          </p:nvPr>
        </p:nvSpPr>
        <p:spPr bwMode="auto">
          <a:xfrm>
            <a:off x="5682004" y="6505487"/>
            <a:ext cx="4376677" cy="382676"/>
          </a:xfrm>
          <a:prstGeom prst="rect">
            <a:avLst/>
          </a:prstGeom>
          <a:noFill/>
          <a:ln w="9525">
            <a:noFill/>
            <a:miter lim="800000"/>
            <a:headEnd/>
            <a:tailEnd/>
          </a:ln>
          <a:effectLst/>
        </p:spPr>
        <p:txBody>
          <a:bodyPr vert="horz" wrap="square" lIns="92016" tIns="46008" rIns="92016" bIns="46008" numCol="1" anchor="b" anchorCtr="0" compatLnSpc="1">
            <a:prstTxWarp prst="textNoShape">
              <a:avLst/>
            </a:prstTxWarp>
          </a:bodyPr>
          <a:lstStyle>
            <a:lvl1pPr algn="r">
              <a:defRPr sz="1200"/>
            </a:lvl1pPr>
          </a:lstStyle>
          <a:p>
            <a:pPr>
              <a:defRPr/>
            </a:pPr>
            <a:fld id="{F2773F5C-1B33-4562-A813-26D0057870C9}" type="slidenum">
              <a:rPr lang="de-DE"/>
              <a:pPr>
                <a:defRPr/>
              </a:pPr>
              <a:t>‹Nr.›</a:t>
            </a:fld>
            <a:endParaRPr lang="de-DE"/>
          </a:p>
        </p:txBody>
      </p:sp>
    </p:spTree>
    <p:extLst>
      <p:ext uri="{BB962C8B-B14F-4D97-AF65-F5344CB8AC3E}">
        <p14:creationId xmlns:p14="http://schemas.microsoft.com/office/powerpoint/2010/main" val="2561892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457200" y="457200"/>
            <a:ext cx="6934200" cy="36513"/>
          </a:xfrm>
          <a:prstGeom prst="rect">
            <a:avLst/>
          </a:prstGeom>
          <a:gradFill rotWithShape="0">
            <a:gsLst>
              <a:gs pos="0">
                <a:srgbClr val="336699"/>
              </a:gs>
              <a:gs pos="100000">
                <a:srgbClr val="FFFFFF"/>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de-DE"/>
          </a:p>
        </p:txBody>
      </p:sp>
      <p:sp>
        <p:nvSpPr>
          <p:cNvPr id="5" name="Rectangle 8"/>
          <p:cNvSpPr>
            <a:spLocks noChangeArrowheads="1"/>
          </p:cNvSpPr>
          <p:nvPr userDrawn="1"/>
        </p:nvSpPr>
        <p:spPr bwMode="auto">
          <a:xfrm>
            <a:off x="304800" y="6248400"/>
            <a:ext cx="8686800" cy="36513"/>
          </a:xfrm>
          <a:prstGeom prst="rect">
            <a:avLst/>
          </a:prstGeom>
          <a:gradFill rotWithShape="0">
            <a:gsLst>
              <a:gs pos="0">
                <a:srgbClr val="FFFFFF"/>
              </a:gs>
              <a:gs pos="100000">
                <a:srgbClr val="336699"/>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de-DE"/>
          </a:p>
        </p:txBody>
      </p:sp>
      <p:sp>
        <p:nvSpPr>
          <p:cNvPr id="6" name="Rectangle 15"/>
          <p:cNvSpPr>
            <a:spLocks noChangeArrowheads="1"/>
          </p:cNvSpPr>
          <p:nvPr userDrawn="1"/>
        </p:nvSpPr>
        <p:spPr bwMode="auto">
          <a:xfrm>
            <a:off x="3948113"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a:p>
        </p:txBody>
      </p:sp>
      <p:sp>
        <p:nvSpPr>
          <p:cNvPr id="7" name="Rectangle 18"/>
          <p:cNvSpPr>
            <a:spLocks noChangeArrowheads="1"/>
          </p:cNvSpPr>
          <p:nvPr userDrawn="1"/>
        </p:nvSpPr>
        <p:spPr bwMode="auto">
          <a:xfrm>
            <a:off x="394335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a:p>
        </p:txBody>
      </p:sp>
      <p:pic>
        <p:nvPicPr>
          <p:cNvPr id="8" name="Picture 21" descr="BMBF Gefördert_vo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975" y="6285139"/>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Sabine Schwarz\AppData\Local\Microsoft\Windows\Temporary Internet Files\Content.Outlook\CDMGOMK8\Logo_lrnk_orgina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79975" y="14288"/>
            <a:ext cx="409575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11" name="Rectangle 5"/>
          <p:cNvSpPr>
            <a:spLocks noGrp="1" noChangeArrowheads="1"/>
          </p:cNvSpPr>
          <p:nvPr>
            <p:ph type="ftr" sz="quarter" idx="10"/>
          </p:nvPr>
        </p:nvSpPr>
        <p:spPr/>
        <p:txBody>
          <a:bodyPr/>
          <a:lstStyle>
            <a:lvl1pPr>
              <a:defRPr/>
            </a:lvl1pPr>
          </a:lstStyle>
          <a:p>
            <a:pPr>
              <a:defRPr/>
            </a:pPr>
            <a:endParaRPr lang="de-DE" dirty="0"/>
          </a:p>
        </p:txBody>
      </p:sp>
      <p:sp>
        <p:nvSpPr>
          <p:cNvPr id="12" name="Rectangle 6"/>
          <p:cNvSpPr>
            <a:spLocks noGrp="1" noChangeArrowheads="1"/>
          </p:cNvSpPr>
          <p:nvPr>
            <p:ph type="sldNum" sz="quarter" idx="11"/>
          </p:nvPr>
        </p:nvSpPr>
        <p:spPr/>
        <p:txBody>
          <a:bodyPr/>
          <a:lstStyle>
            <a:lvl1pPr>
              <a:defRPr/>
            </a:lvl1pPr>
          </a:lstStyle>
          <a:p>
            <a:pPr>
              <a:defRPr/>
            </a:pPr>
            <a:fld id="{B3DF320E-7420-472E-8012-6D71A00BA0EE}" type="slidenum">
              <a:rPr lang="de-DE"/>
              <a:pPr>
                <a:defRPr/>
              </a:pPr>
              <a:t>‹Nr.›</a:t>
            </a:fld>
            <a:endParaRPr lang="de-DE"/>
          </a:p>
        </p:txBody>
      </p:sp>
      <p:pic>
        <p:nvPicPr>
          <p:cNvPr id="1026" name="Picture 2" descr="U:\Alpha\PR\Logos\Kopie von Logo_Alphabund.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31640" y="6319802"/>
            <a:ext cx="1054093" cy="5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5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6F519405-B34F-4B18-9530-C8248E7CAD62}" type="slidenum">
              <a:rPr lang="de-DE"/>
              <a:pPr>
                <a:defRPr/>
              </a:pPr>
              <a:t>‹Nr.›</a:t>
            </a:fld>
            <a:endParaRPr lang="de-DE"/>
          </a:p>
        </p:txBody>
      </p:sp>
    </p:spTree>
    <p:extLst>
      <p:ext uri="{BB962C8B-B14F-4D97-AF65-F5344CB8AC3E}">
        <p14:creationId xmlns:p14="http://schemas.microsoft.com/office/powerpoint/2010/main" val="268093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BD323FBE-834F-4BC4-9358-37E1D0D35D4A}" type="slidenum">
              <a:rPr lang="de-DE"/>
              <a:pPr>
                <a:defRPr/>
              </a:pPr>
              <a:t>‹Nr.›</a:t>
            </a:fld>
            <a:endParaRPr lang="de-DE"/>
          </a:p>
        </p:txBody>
      </p:sp>
    </p:spTree>
    <p:extLst>
      <p:ext uri="{BB962C8B-B14F-4D97-AF65-F5344CB8AC3E}">
        <p14:creationId xmlns:p14="http://schemas.microsoft.com/office/powerpoint/2010/main" val="3366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F7C99D7-3F91-44A7-9517-A8F7DAB79661}" type="slidenum">
              <a:rPr lang="de-DE"/>
              <a:pPr>
                <a:defRPr/>
              </a:pPr>
              <a:t>‹Nr.›</a:t>
            </a:fld>
            <a:endParaRPr lang="de-DE"/>
          </a:p>
        </p:txBody>
      </p:sp>
    </p:spTree>
    <p:extLst>
      <p:ext uri="{BB962C8B-B14F-4D97-AF65-F5344CB8AC3E}">
        <p14:creationId xmlns:p14="http://schemas.microsoft.com/office/powerpoint/2010/main" val="316173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6FA08546-C121-47DC-ADF5-67A0D32C69D5}" type="slidenum">
              <a:rPr lang="de-DE"/>
              <a:pPr>
                <a:defRPr/>
              </a:pPr>
              <a:t>‹Nr.›</a:t>
            </a:fld>
            <a:endParaRPr lang="de-DE"/>
          </a:p>
        </p:txBody>
      </p:sp>
    </p:spTree>
    <p:extLst>
      <p:ext uri="{BB962C8B-B14F-4D97-AF65-F5344CB8AC3E}">
        <p14:creationId xmlns:p14="http://schemas.microsoft.com/office/powerpoint/2010/main" val="324418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8F8985BE-A554-4811-A2A6-D2518B4BD491}" type="slidenum">
              <a:rPr lang="de-DE"/>
              <a:pPr>
                <a:defRPr/>
              </a:pPr>
              <a:t>‹Nr.›</a:t>
            </a:fld>
            <a:endParaRPr lang="de-DE"/>
          </a:p>
        </p:txBody>
      </p:sp>
    </p:spTree>
    <p:extLst>
      <p:ext uri="{BB962C8B-B14F-4D97-AF65-F5344CB8AC3E}">
        <p14:creationId xmlns:p14="http://schemas.microsoft.com/office/powerpoint/2010/main" val="308200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AFF93A60-8011-4E25-8E18-89F04429E3D7}" type="slidenum">
              <a:rPr lang="de-DE"/>
              <a:pPr>
                <a:defRPr/>
              </a:pPr>
              <a:t>‹Nr.›</a:t>
            </a:fld>
            <a:endParaRPr lang="de-DE"/>
          </a:p>
        </p:txBody>
      </p:sp>
    </p:spTree>
    <p:extLst>
      <p:ext uri="{BB962C8B-B14F-4D97-AF65-F5344CB8AC3E}">
        <p14:creationId xmlns:p14="http://schemas.microsoft.com/office/powerpoint/2010/main" val="290563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B6285957-F3A9-49C2-8688-9AD8EACAF6C9}" type="slidenum">
              <a:rPr lang="de-DE"/>
              <a:pPr>
                <a:defRPr/>
              </a:pPr>
              <a:t>‹Nr.›</a:t>
            </a:fld>
            <a:endParaRPr lang="de-DE"/>
          </a:p>
        </p:txBody>
      </p:sp>
    </p:spTree>
    <p:extLst>
      <p:ext uri="{BB962C8B-B14F-4D97-AF65-F5344CB8AC3E}">
        <p14:creationId xmlns:p14="http://schemas.microsoft.com/office/powerpoint/2010/main" val="341440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34C8284F-97FD-489D-B17F-DFF6C327548B}" type="slidenum">
              <a:rPr lang="de-DE"/>
              <a:pPr>
                <a:defRPr/>
              </a:pPr>
              <a:t>‹Nr.›</a:t>
            </a:fld>
            <a:endParaRPr lang="de-DE"/>
          </a:p>
        </p:txBody>
      </p:sp>
    </p:spTree>
    <p:extLst>
      <p:ext uri="{BB962C8B-B14F-4D97-AF65-F5344CB8AC3E}">
        <p14:creationId xmlns:p14="http://schemas.microsoft.com/office/powerpoint/2010/main" val="175835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F4D2B438-2B73-4E06-AEBA-D195C45DBF95}" type="slidenum">
              <a:rPr lang="de-DE"/>
              <a:pPr>
                <a:defRPr/>
              </a:pPr>
              <a:t>‹Nr.›</a:t>
            </a:fld>
            <a:endParaRPr lang="de-DE"/>
          </a:p>
        </p:txBody>
      </p:sp>
    </p:spTree>
    <p:extLst>
      <p:ext uri="{BB962C8B-B14F-4D97-AF65-F5344CB8AC3E}">
        <p14:creationId xmlns:p14="http://schemas.microsoft.com/office/powerpoint/2010/main" val="240160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7C8540A6-369E-4906-9886-369AF8706DFA}" type="slidenum">
              <a:rPr lang="de-DE"/>
              <a:pPr>
                <a:defRPr/>
              </a:pPr>
              <a:t>‹Nr.›</a:t>
            </a:fld>
            <a:endParaRPr lang="de-DE"/>
          </a:p>
        </p:txBody>
      </p:sp>
    </p:spTree>
    <p:extLst>
      <p:ext uri="{BB962C8B-B14F-4D97-AF65-F5344CB8AC3E}">
        <p14:creationId xmlns:p14="http://schemas.microsoft.com/office/powerpoint/2010/main" val="60352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7524F8-27AF-4018-B912-355474BA6AE3}" type="slidenum">
              <a:rPr lang="de-DE"/>
              <a:pPr>
                <a:defRPr/>
              </a:pPr>
              <a:t>‹Nr.›</a:t>
            </a:fld>
            <a:endParaRPr lang="de-DE"/>
          </a:p>
        </p:txBody>
      </p:sp>
      <p:sp>
        <p:nvSpPr>
          <p:cNvPr id="2" name="Rectangle 7"/>
          <p:cNvSpPr>
            <a:spLocks noChangeArrowheads="1"/>
          </p:cNvSpPr>
          <p:nvPr userDrawn="1"/>
        </p:nvSpPr>
        <p:spPr bwMode="auto">
          <a:xfrm>
            <a:off x="457200" y="457200"/>
            <a:ext cx="6934200" cy="36513"/>
          </a:xfrm>
          <a:prstGeom prst="rect">
            <a:avLst/>
          </a:prstGeom>
          <a:gradFill rotWithShape="0">
            <a:gsLst>
              <a:gs pos="0">
                <a:srgbClr val="336699"/>
              </a:gs>
              <a:gs pos="100000">
                <a:srgbClr val="FFFFFF"/>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de-DE"/>
          </a:p>
        </p:txBody>
      </p:sp>
      <p:sp>
        <p:nvSpPr>
          <p:cNvPr id="1031" name="Rectangle 8"/>
          <p:cNvSpPr>
            <a:spLocks noChangeArrowheads="1"/>
          </p:cNvSpPr>
          <p:nvPr userDrawn="1"/>
        </p:nvSpPr>
        <p:spPr bwMode="auto">
          <a:xfrm>
            <a:off x="304800" y="6248400"/>
            <a:ext cx="8686800" cy="36513"/>
          </a:xfrm>
          <a:prstGeom prst="rect">
            <a:avLst/>
          </a:prstGeom>
          <a:gradFill rotWithShape="0">
            <a:gsLst>
              <a:gs pos="0">
                <a:srgbClr val="FFFFFF"/>
              </a:gs>
              <a:gs pos="100000">
                <a:srgbClr val="336699"/>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de-DE"/>
          </a:p>
        </p:txBody>
      </p:sp>
      <p:sp>
        <p:nvSpPr>
          <p:cNvPr id="1032" name="Rectangle 15"/>
          <p:cNvSpPr>
            <a:spLocks noChangeArrowheads="1"/>
          </p:cNvSpPr>
          <p:nvPr userDrawn="1"/>
        </p:nvSpPr>
        <p:spPr bwMode="auto">
          <a:xfrm>
            <a:off x="3948113"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a:p>
        </p:txBody>
      </p:sp>
      <p:pic>
        <p:nvPicPr>
          <p:cNvPr id="1033" name="Picture 14" descr="Logo_Pages_RGB-weiß-0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67600" y="2286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8"/>
          <p:cNvSpPr>
            <a:spLocks noChangeArrowheads="1"/>
          </p:cNvSpPr>
          <p:nvPr userDrawn="1"/>
        </p:nvSpPr>
        <p:spPr bwMode="auto">
          <a:xfrm>
            <a:off x="394335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e-DE"/>
          </a:p>
        </p:txBody>
      </p:sp>
      <p:pic>
        <p:nvPicPr>
          <p:cNvPr id="1035" name="Picture 21" descr="BMBF Gefördert_vo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08175" y="623728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2" descr="alphabund_logo_rg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7088" y="6346825"/>
            <a:ext cx="838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p:txStyles>
    <p:titleStyle>
      <a:lvl1pPr algn="ctr" rtl="0" eaLnBrk="0" fontAlgn="base" hangingPunct="0">
        <a:spcBef>
          <a:spcPct val="0"/>
        </a:spcBef>
        <a:spcAft>
          <a:spcPct val="0"/>
        </a:spcAft>
        <a:defRPr sz="3200" b="1">
          <a:solidFill>
            <a:srgbClr val="006699"/>
          </a:solidFill>
          <a:latin typeface="+mj-lt"/>
          <a:ea typeface="+mj-ea"/>
          <a:cs typeface="+mj-cs"/>
        </a:defRPr>
      </a:lvl1pPr>
      <a:lvl2pPr algn="ctr" rtl="0" eaLnBrk="0" fontAlgn="base" hangingPunct="0">
        <a:spcBef>
          <a:spcPct val="0"/>
        </a:spcBef>
        <a:spcAft>
          <a:spcPct val="0"/>
        </a:spcAft>
        <a:defRPr sz="3200" b="1">
          <a:solidFill>
            <a:srgbClr val="006699"/>
          </a:solidFill>
          <a:latin typeface="Arial" pitchFamily="34" charset="0"/>
        </a:defRPr>
      </a:lvl2pPr>
      <a:lvl3pPr algn="ctr" rtl="0" eaLnBrk="0" fontAlgn="base" hangingPunct="0">
        <a:spcBef>
          <a:spcPct val="0"/>
        </a:spcBef>
        <a:spcAft>
          <a:spcPct val="0"/>
        </a:spcAft>
        <a:defRPr sz="3200" b="1">
          <a:solidFill>
            <a:srgbClr val="006699"/>
          </a:solidFill>
          <a:latin typeface="Arial" pitchFamily="34" charset="0"/>
        </a:defRPr>
      </a:lvl3pPr>
      <a:lvl4pPr algn="ctr" rtl="0" eaLnBrk="0" fontAlgn="base" hangingPunct="0">
        <a:spcBef>
          <a:spcPct val="0"/>
        </a:spcBef>
        <a:spcAft>
          <a:spcPct val="0"/>
        </a:spcAft>
        <a:defRPr sz="3200" b="1">
          <a:solidFill>
            <a:srgbClr val="006699"/>
          </a:solidFill>
          <a:latin typeface="Arial" pitchFamily="34" charset="0"/>
        </a:defRPr>
      </a:lvl4pPr>
      <a:lvl5pPr algn="ctr" rtl="0" eaLnBrk="0" fontAlgn="base" hangingPunct="0">
        <a:spcBef>
          <a:spcPct val="0"/>
        </a:spcBef>
        <a:spcAft>
          <a:spcPct val="0"/>
        </a:spcAft>
        <a:defRPr sz="3200" b="1">
          <a:solidFill>
            <a:srgbClr val="006699"/>
          </a:solidFill>
          <a:latin typeface="Arial" pitchFamily="34" charset="0"/>
        </a:defRPr>
      </a:lvl5pPr>
      <a:lvl6pPr marL="457200" algn="ctr" rtl="0" fontAlgn="base">
        <a:spcBef>
          <a:spcPct val="0"/>
        </a:spcBef>
        <a:spcAft>
          <a:spcPct val="0"/>
        </a:spcAft>
        <a:defRPr sz="3200" b="1">
          <a:solidFill>
            <a:srgbClr val="006699"/>
          </a:solidFill>
          <a:latin typeface="Arial" pitchFamily="34" charset="0"/>
        </a:defRPr>
      </a:lvl6pPr>
      <a:lvl7pPr marL="914400" algn="ctr" rtl="0" fontAlgn="base">
        <a:spcBef>
          <a:spcPct val="0"/>
        </a:spcBef>
        <a:spcAft>
          <a:spcPct val="0"/>
        </a:spcAft>
        <a:defRPr sz="3200" b="1">
          <a:solidFill>
            <a:srgbClr val="006699"/>
          </a:solidFill>
          <a:latin typeface="Arial" pitchFamily="34" charset="0"/>
        </a:defRPr>
      </a:lvl7pPr>
      <a:lvl8pPr marL="1371600" algn="ctr" rtl="0" fontAlgn="base">
        <a:spcBef>
          <a:spcPct val="0"/>
        </a:spcBef>
        <a:spcAft>
          <a:spcPct val="0"/>
        </a:spcAft>
        <a:defRPr sz="3200" b="1">
          <a:solidFill>
            <a:srgbClr val="006699"/>
          </a:solidFill>
          <a:latin typeface="Arial" pitchFamily="34" charset="0"/>
        </a:defRPr>
      </a:lvl8pPr>
      <a:lvl9pPr marL="1828800" algn="ctr" rtl="0" fontAlgn="base">
        <a:spcBef>
          <a:spcPct val="0"/>
        </a:spcBef>
        <a:spcAft>
          <a:spcPct val="0"/>
        </a:spcAft>
        <a:defRPr sz="3200" b="1">
          <a:solidFill>
            <a:srgbClr val="006699"/>
          </a:solidFill>
          <a:latin typeface="Arial" pitchFamily="34" charset="0"/>
        </a:defRPr>
      </a:lvl9pPr>
    </p:titleStyle>
    <p:bodyStyle>
      <a:lvl1pPr marL="342900" indent="-342900" algn="l" rtl="0" eaLnBrk="0" fontAlgn="base" hangingPunct="0">
        <a:spcBef>
          <a:spcPct val="20000"/>
        </a:spcBef>
        <a:spcAft>
          <a:spcPct val="0"/>
        </a:spcAft>
        <a:buClr>
          <a:srgbClr val="CC00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Layout" Target="../diagrams/layout3.xml"/><Relationship Id="rId7" Type="http://schemas.openxmlformats.org/officeDocument/2006/relationships/image" Target="../media/image6.emf"/><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Layout" Target="../diagrams/layout4.xml"/><Relationship Id="rId7" Type="http://schemas.openxmlformats.org/officeDocument/2006/relationships/image" Target="../media/image6.emf"/><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Layout" Target="../diagrams/layout1.xml"/><Relationship Id="rId7" Type="http://schemas.openxmlformats.org/officeDocument/2006/relationships/image" Target="../media/image6.em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Layout" Target="../diagrams/layout5.xml"/><Relationship Id="rId7" Type="http://schemas.openxmlformats.org/officeDocument/2006/relationships/image" Target="../media/image6.emf"/><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Layout" Target="../diagrams/layout6.xml"/><Relationship Id="rId7" Type="http://schemas.openxmlformats.org/officeDocument/2006/relationships/image" Target="../media/image6.emf"/><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Layout" Target="../diagrams/layout7.xml"/><Relationship Id="rId7" Type="http://schemas.openxmlformats.org/officeDocument/2006/relationships/image" Target="../media/image6.emf"/><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Layout" Target="../diagrams/layout2.xml"/><Relationship Id="rId7" Type="http://schemas.openxmlformats.org/officeDocument/2006/relationships/image" Target="../media/image6.emf"/><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http://www.bildung.koeln.de/abag" TargetMode="External"/><Relationship Id="rId2" Type="http://schemas.openxmlformats.org/officeDocument/2006/relationships/hyperlink" Target="mailto:Sabine.schwarz@bildung.koeln.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emf"/><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83768" y="1412776"/>
            <a:ext cx="3348064" cy="4464497"/>
          </a:xfrm>
          <a:prstGeom prst="rect">
            <a:avLst/>
          </a:prstGeom>
          <a:solidFill>
            <a:schemeClr val="bg1"/>
          </a:solidFill>
          <a:ln>
            <a:noFill/>
          </a:ln>
        </p:spPr>
      </p:pic>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1</a:t>
            </a:fld>
            <a:endParaRPr lang="de-DE" sz="1400" smtClean="0"/>
          </a:p>
        </p:txBody>
      </p:sp>
      <p:pic>
        <p:nvPicPr>
          <p:cNvPr id="6" name="Picture 2" descr="U:\Alpha\PR\Logos\ABAG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379436"/>
            <a:ext cx="1368152" cy="93641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749807" y="1422737"/>
            <a:ext cx="7265055" cy="4708981"/>
          </a:xfrm>
          <a:prstGeom prst="rect">
            <a:avLst/>
          </a:prstGeom>
          <a:noFill/>
        </p:spPr>
        <p:txBody>
          <a:bodyPr wrap="square" rtlCol="0">
            <a:spAutoFit/>
          </a:bodyPr>
          <a:lstStyle/>
          <a:p>
            <a:pPr algn="ctr"/>
            <a:endPar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pPr algn="ctr"/>
            <a:r>
              <a:rPr lang="de-DE" sz="3600" b="1" dirty="0" smtClean="0">
                <a:solidFill>
                  <a:schemeClr val="accent6"/>
                </a:solidFill>
                <a:effectLst>
                  <a:outerShdw blurRad="38100" dist="38100" dir="2700000" algn="tl">
                    <a:srgbClr val="000000">
                      <a:alpha val="43137"/>
                    </a:srgbClr>
                  </a:outerShdw>
                </a:effectLst>
                <a:latin typeface="Garamond" panose="02020404030301010803" pitchFamily="18" charset="0"/>
              </a:rPr>
              <a:t>Praxisvortrag:</a:t>
            </a:r>
          </a:p>
          <a:p>
            <a:pPr algn="ctr"/>
            <a:r>
              <a:rPr lang="de-DE" sz="3600" b="1" dirty="0" smtClean="0">
                <a:solidFill>
                  <a:schemeClr val="accent6"/>
                </a:solidFill>
                <a:effectLst>
                  <a:outerShdw blurRad="38100" dist="38100" dir="2700000" algn="tl">
                    <a:srgbClr val="000000">
                      <a:alpha val="43137"/>
                    </a:srgbClr>
                  </a:outerShdw>
                </a:effectLst>
                <a:latin typeface="Garamond" panose="02020404030301010803" pitchFamily="18" charset="0"/>
              </a:rPr>
              <a:t>Grundbildung als Feld der Erwachsenenbildung</a:t>
            </a:r>
          </a:p>
          <a:p>
            <a:pPr algn="ctr"/>
            <a:endPar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pPr algn="ct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Dr. Sabine Schwarz</a:t>
            </a:r>
          </a:p>
          <a:p>
            <a:pPr algn="ct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am </a:t>
            </a: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20.04.2015 </a:t>
            </a:r>
          </a:p>
          <a:p>
            <a:pPr algn="ct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von 12:30 bis 14:00</a:t>
            </a:r>
          </a:p>
          <a:p>
            <a:pPr algn="ct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an der Universität Würzburg</a:t>
            </a:r>
          </a:p>
        </p:txBody>
      </p:sp>
    </p:spTree>
    <p:extLst>
      <p:ext uri="{BB962C8B-B14F-4D97-AF65-F5344CB8AC3E}">
        <p14:creationId xmlns:p14="http://schemas.microsoft.com/office/powerpoint/2010/main" val="2306417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1772816"/>
            <a:ext cx="7772400" cy="1470025"/>
          </a:xfrm>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3076" name="Foliennummernplatzhalt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B5EC78-9DA2-4EC0-8B69-E9BCBDDEA0AF}" type="slidenum">
              <a:rPr lang="de-DE" sz="1400" smtClean="0"/>
              <a:pPr eaLnBrk="1" hangingPunct="1"/>
              <a:t>10</a:t>
            </a:fld>
            <a:endParaRPr lang="de-DE" sz="1400" dirty="0" smtClean="0"/>
          </a:p>
        </p:txBody>
      </p:sp>
      <p:sp>
        <p:nvSpPr>
          <p:cNvPr id="3" name="Rechteck 2"/>
          <p:cNvSpPr/>
          <p:nvPr/>
        </p:nvSpPr>
        <p:spPr>
          <a:xfrm>
            <a:off x="30290" y="897049"/>
            <a:ext cx="8892480" cy="969496"/>
          </a:xfrm>
          <a:prstGeom prst="rect">
            <a:avLst/>
          </a:prstGeom>
        </p:spPr>
        <p:txBody>
          <a:bodyPr wrap="square">
            <a:spAutoFit/>
          </a:bodyPr>
          <a:lstStyle/>
          <a:p>
            <a:pPr>
              <a:spcBef>
                <a:spcPts val="600"/>
              </a:spcBef>
              <a:defRPr/>
            </a:pPr>
            <a:r>
              <a:rPr lang="de-DE" sz="3200" b="1" dirty="0">
                <a:solidFill>
                  <a:schemeClr val="accent6"/>
                </a:solidFill>
                <a:effectLst>
                  <a:outerShdw blurRad="38100" dist="38100" dir="2700000" algn="tl">
                    <a:srgbClr val="000000">
                      <a:alpha val="43137"/>
                    </a:srgbClr>
                  </a:outerShdw>
                </a:effectLst>
                <a:latin typeface="Garamond" panose="02020404030301010803" pitchFamily="18" charset="0"/>
              </a:rPr>
              <a:t>Bildungspolitische </a:t>
            </a: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Reaktionen </a:t>
            </a:r>
          </a:p>
          <a:p>
            <a:pPr>
              <a:spcBef>
                <a:spcPts val="600"/>
              </a:spcBef>
              <a:defRPr/>
            </a:pPr>
            <a:r>
              <a:rPr 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rPr>
              <a:t>Bundesweite </a:t>
            </a:r>
            <a:r>
              <a:rPr lang="de-DE" sz="2000" dirty="0">
                <a:solidFill>
                  <a:schemeClr val="accent6"/>
                </a:solidFill>
                <a:effectLst>
                  <a:outerShdw blurRad="38100" dist="38100" dir="2700000" algn="tl">
                    <a:srgbClr val="000000">
                      <a:alpha val="43137"/>
                    </a:srgbClr>
                  </a:outerShdw>
                </a:effectLst>
                <a:latin typeface="Garamond" panose="02020404030301010803" pitchFamily="18" charset="0"/>
              </a:rPr>
              <a:t>Aufklärungskampagne „Lesen und Schreiben – mein Schlüssel zur Welt</a:t>
            </a:r>
            <a:r>
              <a:rPr 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rPr>
              <a:t>“</a:t>
            </a:r>
            <a:endParaRPr lang="de-DE" sz="2000"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LRNKSBS01\RedirectedFolders\Sabine Schwarz\Desktop\BMBF_Alphabetisierung_Plakate-Koech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00" y="1920068"/>
            <a:ext cx="6138440" cy="434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29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1772816"/>
            <a:ext cx="7772400" cy="1470025"/>
          </a:xfrm>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3076" name="Foliennummernplatzhalt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B5EC78-9DA2-4EC0-8B69-E9BCBDDEA0AF}" type="slidenum">
              <a:rPr lang="de-DE" sz="1400" smtClean="0"/>
              <a:pPr eaLnBrk="1" hangingPunct="1"/>
              <a:t>11</a:t>
            </a:fld>
            <a:endParaRPr lang="de-DE" sz="1400" dirty="0" smtClean="0"/>
          </a:p>
        </p:txBody>
      </p:sp>
      <p:sp>
        <p:nvSpPr>
          <p:cNvPr id="3" name="Rechteck 2"/>
          <p:cNvSpPr/>
          <p:nvPr/>
        </p:nvSpPr>
        <p:spPr>
          <a:xfrm>
            <a:off x="30290" y="897049"/>
            <a:ext cx="8892480" cy="584775"/>
          </a:xfrm>
          <a:prstGeom prst="rect">
            <a:avLst/>
          </a:prstGeom>
        </p:spPr>
        <p:txBody>
          <a:bodyPr wrap="square">
            <a:spAutoFit/>
          </a:bodyPr>
          <a:lstStyle/>
          <a:p>
            <a:pPr>
              <a:spcBef>
                <a:spcPts val="600"/>
              </a:spcBef>
              <a:defRPr/>
            </a:pPr>
            <a:r>
              <a:rPr lang="de-DE" sz="3200" b="1" dirty="0">
                <a:solidFill>
                  <a:schemeClr val="accent6"/>
                </a:solidFill>
                <a:effectLst>
                  <a:outerShdw blurRad="38100" dist="38100" dir="2700000" algn="tl">
                    <a:srgbClr val="000000">
                      <a:alpha val="43137"/>
                    </a:srgbClr>
                  </a:outerShdw>
                </a:effectLst>
                <a:latin typeface="Garamond" panose="02020404030301010803" pitchFamily="18" charset="0"/>
              </a:rPr>
              <a:t>Bildungspolitische </a:t>
            </a: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Reaktionen</a:t>
            </a:r>
            <a:endParaRPr lang="de-DE" sz="32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sp>
        <p:nvSpPr>
          <p:cNvPr id="2" name="Rechteck 1"/>
          <p:cNvSpPr/>
          <p:nvPr/>
        </p:nvSpPr>
        <p:spPr>
          <a:xfrm>
            <a:off x="292944" y="1742288"/>
            <a:ext cx="8743552" cy="3770263"/>
          </a:xfrm>
          <a:prstGeom prst="rect">
            <a:avLst/>
          </a:prstGeom>
        </p:spPr>
        <p:txBody>
          <a:bodyPr wrap="square">
            <a:spAutoFit/>
          </a:bodyPr>
          <a:lstStyle/>
          <a:p>
            <a:pPr>
              <a:spcBef>
                <a:spcPts val="600"/>
              </a:spcBef>
              <a:defRPr/>
            </a:pP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Förderprogramme zum Thema Alphabetisierung und Grundbildung Erwachsener vom </a:t>
            </a:r>
            <a:r>
              <a:rPr lang="de-DE" sz="3200" dirty="0">
                <a:solidFill>
                  <a:schemeClr val="accent6"/>
                </a:solidFill>
                <a:effectLst>
                  <a:outerShdw blurRad="38100" dist="38100" dir="2700000" algn="tl">
                    <a:srgbClr val="000000">
                      <a:alpha val="43137"/>
                    </a:srgbClr>
                  </a:outerShdw>
                </a:effectLst>
                <a:latin typeface="Garamond" panose="02020404030301010803" pitchFamily="18" charset="0"/>
              </a:rPr>
              <a:t>Bundesministerium für Bildung und Forschung </a:t>
            </a: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(BMBF)</a:t>
            </a:r>
          </a:p>
          <a:p>
            <a:pPr marL="457200" indent="-457200">
              <a:spcBef>
                <a:spcPts val="600"/>
              </a:spcBef>
              <a:buFont typeface="Wingdings" pitchFamily="2" charset="2"/>
              <a:buChar char="Ø"/>
              <a:defRPr/>
            </a:pP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2007-2010 (30 Mio.)</a:t>
            </a:r>
          </a:p>
          <a:p>
            <a:pPr marL="457200" indent="-457200">
              <a:spcBef>
                <a:spcPts val="600"/>
              </a:spcBef>
              <a:buFont typeface="Wingdings" pitchFamily="2" charset="2"/>
              <a:buChar char="Ø"/>
              <a:defRPr/>
            </a:pP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2012-2015 (20 Mio.)</a:t>
            </a:r>
            <a:endParaRPr lang="de-DE" sz="3200" dirty="0">
              <a:solidFill>
                <a:schemeClr val="accent6"/>
              </a:solidFill>
              <a:effectLst>
                <a:outerShdw blurRad="38100" dist="38100" dir="2700000" algn="tl">
                  <a:srgbClr val="000000">
                    <a:alpha val="43137"/>
                  </a:srgbClr>
                </a:outerShdw>
              </a:effectLst>
              <a:latin typeface="Garamond" panose="02020404030301010803" pitchFamily="18" charset="0"/>
            </a:endParaRPr>
          </a:p>
          <a:p>
            <a:pPr marL="914400" lvl="1" indent="-457200">
              <a:spcBef>
                <a:spcPts val="600"/>
              </a:spcBef>
              <a:buFont typeface="Arial" panose="020B0604020202020204" pitchFamily="34" charset="0"/>
              <a:buChar char="•"/>
              <a:defRPr/>
            </a:pP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Aktuell werden bundesweit über </a:t>
            </a:r>
            <a:r>
              <a:rPr lang="de-DE" sz="3200" dirty="0">
                <a:solidFill>
                  <a:schemeClr val="accent6"/>
                </a:solidFill>
                <a:effectLst>
                  <a:outerShdw blurRad="38100" dist="38100" dir="2700000" algn="tl">
                    <a:srgbClr val="000000">
                      <a:alpha val="43137"/>
                    </a:srgbClr>
                  </a:outerShdw>
                </a:effectLst>
                <a:latin typeface="Garamond" panose="02020404030301010803" pitchFamily="18" charset="0"/>
              </a:rPr>
              <a:t>50 Projekte </a:t>
            </a: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gefördert (Schwerpunkt Arbeitsorientierung)</a:t>
            </a:r>
            <a:endParaRPr lang="de-DE" sz="3200" dirty="0">
              <a:latin typeface="Arial" pitchFamily="34" charset="0"/>
              <a:cs typeface="Arial" pitchFamily="34" charset="0"/>
            </a:endParaRPr>
          </a:p>
        </p:txBody>
      </p:sp>
    </p:spTree>
    <p:extLst>
      <p:ext uri="{BB962C8B-B14F-4D97-AF65-F5344CB8AC3E}">
        <p14:creationId xmlns:p14="http://schemas.microsoft.com/office/powerpoint/2010/main" val="1751177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ctrTitle"/>
          </p:nvPr>
        </p:nvSpPr>
        <p:spPr>
          <a:xfrm>
            <a:off x="685800" y="2130425"/>
            <a:ext cx="8458200" cy="3602831"/>
          </a:xfrm>
        </p:spPr>
        <p:txBody>
          <a:bodyPr/>
          <a:lstStyle/>
          <a:p>
            <a:pPr eaLnBrk="1" hangingPunct="1"/>
            <a:r>
              <a:rPr lang="de-DE" dirty="0" smtClean="0"/>
              <a:t/>
            </a:r>
            <a:br>
              <a:rPr lang="de-DE" dirty="0" smtClean="0"/>
            </a:br>
            <a:endParaRPr lang="de-DE" dirty="0" smtClean="0">
              <a:cs typeface="Times New Roman" pitchFamily="18" charset="0"/>
            </a:endParaRPr>
          </a:p>
        </p:txBody>
      </p:sp>
      <p:graphicFrame>
        <p:nvGraphicFramePr>
          <p:cNvPr id="3" name="Diagramm 2"/>
          <p:cNvGraphicFramePr/>
          <p:nvPr>
            <p:extLst>
              <p:ext uri="{D42A27DB-BD31-4B8C-83A1-F6EECF244321}">
                <p14:modId xmlns:p14="http://schemas.microsoft.com/office/powerpoint/2010/main" val="1715069027"/>
              </p:ext>
            </p:extLst>
          </p:nvPr>
        </p:nvGraphicFramePr>
        <p:xfrm>
          <a:off x="2520280" y="1052736"/>
          <a:ext cx="64447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0" y="1860848"/>
            <a:ext cx="2520280" cy="3384375"/>
          </a:xfrm>
          <a:prstGeom prst="rect">
            <a:avLst/>
          </a:prstGeom>
          <a:solidFill>
            <a:schemeClr val="bg1"/>
          </a:solidFill>
          <a:ln>
            <a:noFill/>
          </a:ln>
        </p:spPr>
      </p:pic>
      <p:sp>
        <p:nvSpPr>
          <p:cNvPr id="4" name="Textfeld 3"/>
          <p:cNvSpPr txBox="1"/>
          <p:nvPr/>
        </p:nvSpPr>
        <p:spPr>
          <a:xfrm>
            <a:off x="0" y="521195"/>
            <a:ext cx="4248472" cy="707886"/>
          </a:xfrm>
          <a:prstGeom prst="rect">
            <a:avLst/>
          </a:prstGeom>
          <a:noFill/>
        </p:spPr>
        <p:txBody>
          <a:bodyPr wrap="square" rtlCol="0">
            <a:spAutoFit/>
          </a:bodyPr>
          <a:lstStyle/>
          <a:p>
            <a:r>
              <a:rPr lang="de-DE" sz="4000" b="1" dirty="0" smtClean="0">
                <a:solidFill>
                  <a:schemeClr val="accent6"/>
                </a:solidFill>
                <a:effectLst>
                  <a:outerShdw blurRad="38100" dist="38100" dir="2700000" algn="tl">
                    <a:srgbClr val="000000">
                      <a:alpha val="43137"/>
                    </a:srgbClr>
                  </a:outerShdw>
                </a:effectLst>
                <a:latin typeface="Garamond" panose="02020404030301010803" pitchFamily="18" charset="0"/>
              </a:rPr>
              <a:t>Agenda</a:t>
            </a:r>
            <a:endParaRPr lang="de-DE" sz="40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C:\Users\Sabine Schwarz\AppData\Local\Microsoft\Windows\Temporary Internet Files\Content.IE5\ECFO8ZT1\MC90023325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870943"/>
            <a:ext cx="1925121" cy="190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05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76874" y="1628800"/>
            <a:ext cx="5554958" cy="4248473"/>
          </a:xfrm>
          <a:prstGeom prst="rect">
            <a:avLst/>
          </a:prstGeom>
          <a:solidFill>
            <a:schemeClr val="bg1"/>
          </a:solidFill>
          <a:ln>
            <a:noFill/>
          </a:ln>
        </p:spPr>
      </p:pic>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13</a:t>
            </a:fld>
            <a:endParaRPr lang="de-DE" sz="1400" smtClean="0"/>
          </a:p>
        </p:txBody>
      </p:sp>
      <p:sp>
        <p:nvSpPr>
          <p:cNvPr id="2" name="Textfeld 1"/>
          <p:cNvSpPr txBox="1"/>
          <p:nvPr/>
        </p:nvSpPr>
        <p:spPr>
          <a:xfrm>
            <a:off x="218872" y="672101"/>
            <a:ext cx="5832648" cy="584775"/>
          </a:xfrm>
          <a:prstGeom prst="rect">
            <a:avLst/>
          </a:prstGeom>
          <a:noFill/>
        </p:spPr>
        <p:txBody>
          <a:bodyPr wrap="square" rtlCol="0">
            <a:spAutoFit/>
          </a:bodyPr>
          <a:lstStyle/>
          <a:p>
            <a:r>
              <a:rPr lang="de-DE" sz="3200" b="1" dirty="0">
                <a:solidFill>
                  <a:schemeClr val="accent6"/>
                </a:solidFill>
                <a:effectLst>
                  <a:outerShdw blurRad="38100" dist="38100" dir="2700000" algn="tl">
                    <a:srgbClr val="000000">
                      <a:alpha val="43137"/>
                    </a:srgbClr>
                  </a:outerShdw>
                </a:effectLst>
                <a:latin typeface="Garamond" panose="02020404030301010803" pitchFamily="18" charset="0"/>
              </a:rPr>
              <a:t>Definitionen</a:t>
            </a:r>
          </a:p>
        </p:txBody>
      </p:sp>
      <p:sp>
        <p:nvSpPr>
          <p:cNvPr id="3" name="Rechteck 2"/>
          <p:cNvSpPr/>
          <p:nvPr/>
        </p:nvSpPr>
        <p:spPr>
          <a:xfrm>
            <a:off x="218872" y="1340768"/>
            <a:ext cx="8543598" cy="4647426"/>
          </a:xfrm>
          <a:prstGeom prst="rect">
            <a:avLst/>
          </a:prstGeom>
        </p:spPr>
        <p:txBody>
          <a:bodyPr wrap="square">
            <a:spAutoFit/>
          </a:bodyPr>
          <a:lstStyle/>
          <a:p>
            <a:r>
              <a:rPr lang="de-DE" sz="2800" b="1" dirty="0">
                <a:solidFill>
                  <a:schemeClr val="accent6"/>
                </a:solidFill>
                <a:effectLst>
                  <a:outerShdw blurRad="38100" dist="38100" dir="2700000" algn="tl">
                    <a:srgbClr val="000000">
                      <a:alpha val="43137"/>
                    </a:srgbClr>
                  </a:outerShdw>
                </a:effectLst>
                <a:latin typeface="Garamond" panose="02020404030301010803" pitchFamily="18" charset="0"/>
              </a:rPr>
              <a:t>Alphabetisierung</a:t>
            </a:r>
          </a:p>
          <a:p>
            <a:r>
              <a:rPr lang="de-DE" dirty="0">
                <a:solidFill>
                  <a:schemeClr val="accent6"/>
                </a:solidFill>
                <a:effectLst>
                  <a:outerShdw blurRad="38100" dist="38100" dir="2700000" algn="tl">
                    <a:srgbClr val="000000">
                      <a:alpha val="43137"/>
                    </a:srgbClr>
                  </a:outerShdw>
                </a:effectLst>
                <a:latin typeface="Garamond" panose="02020404030301010803" pitchFamily="18" charset="0"/>
              </a:rPr>
              <a:t>Alphabetisierung stellt ein pädagogisches Handlungsfeld dar, in dessen Zentrum die Vermittlung </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von Lesen </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und Schreiben steht.</a:t>
            </a:r>
          </a:p>
          <a:p>
            <a:r>
              <a:rPr lang="de-DE" sz="2800" b="1" dirty="0" err="1" smtClean="0">
                <a:solidFill>
                  <a:schemeClr val="accent6"/>
                </a:solidFill>
                <a:effectLst>
                  <a:outerShdw blurRad="38100" dist="38100" dir="2700000" algn="tl">
                    <a:srgbClr val="000000">
                      <a:alpha val="43137"/>
                    </a:srgbClr>
                  </a:outerShdw>
                </a:effectLst>
                <a:latin typeface="Garamond" panose="02020404030301010803" pitchFamily="18" charset="0"/>
              </a:rPr>
              <a:t>Literacy</a:t>
            </a:r>
            <a:endParaRPr lang="de-DE" sz="2800" b="1" dirty="0">
              <a:solidFill>
                <a:schemeClr val="accent6"/>
              </a:solidFill>
              <a:effectLst>
                <a:outerShdw blurRad="38100" dist="38100" dir="2700000" algn="tl">
                  <a:srgbClr val="000000">
                    <a:alpha val="43137"/>
                  </a:srgbClr>
                </a:outerShdw>
              </a:effectLst>
              <a:latin typeface="Garamond" panose="02020404030301010803" pitchFamily="18" charset="0"/>
            </a:endParaRPr>
          </a:p>
          <a:p>
            <a:r>
              <a:rPr lang="de-DE" dirty="0" err="1">
                <a:solidFill>
                  <a:schemeClr val="accent6"/>
                </a:solidFill>
                <a:effectLst>
                  <a:outerShdw blurRad="38100" dist="38100" dir="2700000" algn="tl">
                    <a:srgbClr val="000000">
                      <a:alpha val="43137"/>
                    </a:srgbClr>
                  </a:outerShdw>
                </a:effectLst>
                <a:latin typeface="Garamond" panose="02020404030301010803" pitchFamily="18" charset="0"/>
              </a:rPr>
              <a:t>Literacy</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meint </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die Kompetenz </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und Verhaltensweise, gedruckte Informationen im täglichen Gebrauch </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 zu Hause</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bei der Arbeit und in der Gemeinschaft - zu verstehen und zu nutzen.  Dabei wird betont, dass es verschiedene Anwendungspraxen von Schriftsprachlichkeit gibt, in denen unterschiedliche Kompetenzfelder differenziert und benannt werden können (z.B. Food-</a:t>
            </a:r>
            <a:r>
              <a:rPr lang="de-DE" dirty="0" err="1">
                <a:solidFill>
                  <a:schemeClr val="accent6"/>
                </a:solidFill>
                <a:effectLst>
                  <a:outerShdw blurRad="38100" dist="38100" dir="2700000" algn="tl">
                    <a:srgbClr val="000000">
                      <a:alpha val="43137"/>
                    </a:srgbClr>
                  </a:outerShdw>
                </a:effectLst>
                <a:latin typeface="Garamond" panose="02020404030301010803" pitchFamily="18" charset="0"/>
              </a:rPr>
              <a:t>Literacy</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a:t>
            </a:r>
            <a:r>
              <a:rPr lang="de-DE" dirty="0" err="1">
                <a:solidFill>
                  <a:schemeClr val="accent6"/>
                </a:solidFill>
                <a:effectLst>
                  <a:outerShdw blurRad="38100" dist="38100" dir="2700000" algn="tl">
                    <a:srgbClr val="000000">
                      <a:alpha val="43137"/>
                    </a:srgbClr>
                  </a:outerShdw>
                </a:effectLst>
                <a:latin typeface="Garamond" panose="02020404030301010803" pitchFamily="18" charset="0"/>
              </a:rPr>
              <a:t>Health</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a:t>
            </a:r>
            <a:r>
              <a:rPr lang="de-DE" dirty="0" err="1">
                <a:solidFill>
                  <a:schemeClr val="accent6"/>
                </a:solidFill>
                <a:effectLst>
                  <a:outerShdw blurRad="38100" dist="38100" dir="2700000" algn="tl">
                    <a:srgbClr val="000000">
                      <a:alpha val="43137"/>
                    </a:srgbClr>
                  </a:outerShdw>
                </a:effectLst>
                <a:latin typeface="Garamond" panose="02020404030301010803" pitchFamily="18" charset="0"/>
              </a:rPr>
              <a:t>Literacy</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Financial-</a:t>
            </a:r>
            <a:r>
              <a:rPr lang="de-DE" dirty="0" err="1" smtClean="0">
                <a:solidFill>
                  <a:schemeClr val="accent6"/>
                </a:solidFill>
                <a:effectLst>
                  <a:outerShdw blurRad="38100" dist="38100" dir="2700000" algn="tl">
                    <a:srgbClr val="000000">
                      <a:alpha val="43137"/>
                    </a:srgbClr>
                  </a:outerShdw>
                </a:effectLst>
                <a:latin typeface="Garamond" panose="02020404030301010803" pitchFamily="18" charset="0"/>
              </a:rPr>
              <a:t>Literacy</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 oder </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Computer-</a:t>
            </a:r>
            <a:r>
              <a:rPr lang="de-DE" dirty="0" err="1">
                <a:solidFill>
                  <a:schemeClr val="accent6"/>
                </a:solidFill>
                <a:effectLst>
                  <a:outerShdw blurRad="38100" dist="38100" dir="2700000" algn="tl">
                    <a:srgbClr val="000000">
                      <a:alpha val="43137"/>
                    </a:srgbClr>
                  </a:outerShdw>
                </a:effectLst>
                <a:latin typeface="Garamond" panose="02020404030301010803" pitchFamily="18" charset="0"/>
              </a:rPr>
              <a:t>Literacy</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a:t>
            </a:r>
            <a:br>
              <a:rPr lang="de-DE" dirty="0">
                <a:solidFill>
                  <a:schemeClr val="accent6"/>
                </a:solidFill>
                <a:effectLst>
                  <a:outerShdw blurRad="38100" dist="38100" dir="2700000" algn="tl">
                    <a:srgbClr val="000000">
                      <a:alpha val="43137"/>
                    </a:srgbClr>
                  </a:outerShdw>
                </a:effectLst>
                <a:latin typeface="Garamond" panose="02020404030301010803" pitchFamily="18" charset="0"/>
              </a:rPr>
            </a:br>
            <a:endParaRPr lang="de-DE"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77045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oliennummernplatzhalt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B5EC78-9DA2-4EC0-8B69-E9BCBDDEA0AF}" type="slidenum">
              <a:rPr lang="de-DE" sz="1400" smtClean="0"/>
              <a:pPr eaLnBrk="1" hangingPunct="1"/>
              <a:t>14</a:t>
            </a:fld>
            <a:endParaRPr lang="de-DE" sz="1400" dirty="0" smtClean="0"/>
          </a:p>
        </p:txBody>
      </p:sp>
      <p:sp>
        <p:nvSpPr>
          <p:cNvPr id="2" name="Textfeld 1"/>
          <p:cNvSpPr txBox="1"/>
          <p:nvPr/>
        </p:nvSpPr>
        <p:spPr>
          <a:xfrm>
            <a:off x="366214" y="548680"/>
            <a:ext cx="8118648" cy="584775"/>
          </a:xfrm>
          <a:prstGeom prst="rect">
            <a:avLst/>
          </a:prstGeom>
          <a:noFill/>
        </p:spPr>
        <p:txBody>
          <a:bodyPr wrap="square" rtlCol="0">
            <a:spAutoFit/>
          </a:bodyPr>
          <a:lstStyle/>
          <a:p>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Definitionen</a:t>
            </a:r>
          </a:p>
        </p:txBody>
      </p:sp>
      <p:sp>
        <p:nvSpPr>
          <p:cNvPr id="3" name="Titel 2"/>
          <p:cNvSpPr>
            <a:spLocks noGrp="1"/>
          </p:cNvSpPr>
          <p:nvPr>
            <p:ph type="ctrTitle"/>
          </p:nvPr>
        </p:nvSpPr>
        <p:spPr>
          <a:xfrm>
            <a:off x="395536" y="1844824"/>
            <a:ext cx="7772400" cy="3890863"/>
          </a:xfrm>
        </p:spPr>
        <p:txBody>
          <a:bodyPr/>
          <a:lstStyle/>
          <a:p>
            <a:pPr algn="l">
              <a:spcBef>
                <a:spcPts val="1200"/>
              </a:spcBef>
              <a:spcAft>
                <a:spcPts val="1200"/>
              </a:spcAft>
            </a:pP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Das Konzept der </a:t>
            </a:r>
            <a:r>
              <a:rPr lang="de-DE" sz="24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Grundbildung</a:t>
            </a: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versucht die </a:t>
            </a:r>
            <a:r>
              <a:rPr lang="de-DE" sz="240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Minimalvoraussetzungen</a:t>
            </a:r>
            <a:r>
              <a:rPr lang="de-DE" sz="2400" b="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t>
            </a: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an Wissen, Kenntnissen, Fertigkeiten und Kompetenzen zu benennen, die für eine Orientierung, aktives Handeln und Teilhabe an der Gesellschaft notwendig sind. </a:t>
            </a:r>
            <a:r>
              <a:rPr lang="de-DE" sz="2400" b="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sz="2400" b="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r>
              <a:rPr lang="de-DE" sz="2400" b="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sz="2400" b="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r>
              <a:rPr lang="de-DE" sz="2400" b="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Dabei </a:t>
            </a: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ist </a:t>
            </a:r>
            <a:r>
              <a:rPr lang="de-DE" sz="24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Grundbildung </a:t>
            </a: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in Abhängigkeit zu den jeweiligen gesellschaftlichen Erfordernissen zu </a:t>
            </a:r>
            <a:r>
              <a:rPr lang="de-DE" sz="2400" b="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betrachten und lässt </a:t>
            </a: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sich folglich nicht über einen Kanon von (Schlüssel-) Kompetenzen, Fertigkeiten oder Wissensbeständen definieren. Grundbildung ist vielmehr ein </a:t>
            </a:r>
            <a:r>
              <a:rPr lang="de-DE" sz="24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offenes, kontextspezifisches </a:t>
            </a: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und </a:t>
            </a:r>
            <a:r>
              <a:rPr lang="de-DE" sz="24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prozessorientiertes </a:t>
            </a: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Konzept. </a:t>
            </a:r>
            <a:r>
              <a:rPr lang="de-DE" sz="2400" b="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Grundbildung ist im Kontext des „Lebenslangen Lernens“ verortet.</a:t>
            </a: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endPar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endParaRPr>
          </a:p>
        </p:txBody>
      </p:sp>
      <p:pic>
        <p:nvPicPr>
          <p:cNvPr id="1026" name="Picture 2" descr="\\LRNKSBS01\RedirectedFolders\Sabine Schwarz\Desktop\Babuschk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646012"/>
            <a:ext cx="1835696" cy="122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82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ctrTitle"/>
          </p:nvPr>
        </p:nvSpPr>
        <p:spPr>
          <a:xfrm>
            <a:off x="685800" y="2130425"/>
            <a:ext cx="8458200" cy="3602831"/>
          </a:xfrm>
        </p:spPr>
        <p:txBody>
          <a:bodyPr/>
          <a:lstStyle/>
          <a:p>
            <a:pPr eaLnBrk="1" hangingPunct="1"/>
            <a:r>
              <a:rPr lang="de-DE" dirty="0" smtClean="0"/>
              <a:t/>
            </a:r>
            <a:br>
              <a:rPr lang="de-DE" dirty="0" smtClean="0"/>
            </a:br>
            <a:endParaRPr lang="de-DE" dirty="0" smtClean="0">
              <a:cs typeface="Times New Roman" pitchFamily="18" charset="0"/>
            </a:endParaRPr>
          </a:p>
        </p:txBody>
      </p:sp>
      <p:graphicFrame>
        <p:nvGraphicFramePr>
          <p:cNvPr id="3" name="Diagramm 2"/>
          <p:cNvGraphicFramePr/>
          <p:nvPr>
            <p:extLst>
              <p:ext uri="{D42A27DB-BD31-4B8C-83A1-F6EECF244321}">
                <p14:modId xmlns:p14="http://schemas.microsoft.com/office/powerpoint/2010/main" val="1893271997"/>
              </p:ext>
            </p:extLst>
          </p:nvPr>
        </p:nvGraphicFramePr>
        <p:xfrm>
          <a:off x="2520280" y="1052736"/>
          <a:ext cx="64447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0" y="1860848"/>
            <a:ext cx="2520280" cy="3384375"/>
          </a:xfrm>
          <a:prstGeom prst="rect">
            <a:avLst/>
          </a:prstGeom>
          <a:solidFill>
            <a:schemeClr val="bg1"/>
          </a:solidFill>
          <a:ln>
            <a:noFill/>
          </a:ln>
        </p:spPr>
      </p:pic>
      <p:sp>
        <p:nvSpPr>
          <p:cNvPr id="4" name="Textfeld 3"/>
          <p:cNvSpPr txBox="1"/>
          <p:nvPr/>
        </p:nvSpPr>
        <p:spPr>
          <a:xfrm>
            <a:off x="0" y="521195"/>
            <a:ext cx="4248472" cy="707886"/>
          </a:xfrm>
          <a:prstGeom prst="rect">
            <a:avLst/>
          </a:prstGeom>
          <a:noFill/>
        </p:spPr>
        <p:txBody>
          <a:bodyPr wrap="square" rtlCol="0">
            <a:spAutoFit/>
          </a:bodyPr>
          <a:lstStyle/>
          <a:p>
            <a:r>
              <a:rPr lang="de-DE" sz="4000" b="1" dirty="0" smtClean="0">
                <a:solidFill>
                  <a:schemeClr val="accent6"/>
                </a:solidFill>
                <a:effectLst>
                  <a:outerShdw blurRad="38100" dist="38100" dir="2700000" algn="tl">
                    <a:srgbClr val="000000">
                      <a:alpha val="43137"/>
                    </a:srgbClr>
                  </a:outerShdw>
                </a:effectLst>
                <a:latin typeface="Garamond" panose="02020404030301010803" pitchFamily="18" charset="0"/>
              </a:rPr>
              <a:t>Agenda</a:t>
            </a:r>
            <a:endParaRPr lang="de-DE" sz="40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C:\Users\Sabine Schwarz\AppData\Local\Microsoft\Windows\Temporary Internet Files\Content.IE5\ECFO8ZT1\MC90023325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870943"/>
            <a:ext cx="1925121" cy="190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05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1772816"/>
            <a:ext cx="7772400" cy="1470025"/>
          </a:xfrm>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3076" name="Foliennummernplatzhalt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B5EC78-9DA2-4EC0-8B69-E9BCBDDEA0AF}" type="slidenum">
              <a:rPr lang="de-DE" sz="1400" smtClean="0"/>
              <a:pPr eaLnBrk="1" hangingPunct="1"/>
              <a:t>16</a:t>
            </a:fld>
            <a:endParaRPr lang="de-DE" sz="1400" dirty="0" smtClean="0"/>
          </a:p>
        </p:txBody>
      </p:sp>
      <p:sp>
        <p:nvSpPr>
          <p:cNvPr id="2" name="Rechteck 1"/>
          <p:cNvSpPr/>
          <p:nvPr/>
        </p:nvSpPr>
        <p:spPr>
          <a:xfrm>
            <a:off x="292944" y="1204524"/>
            <a:ext cx="8743552" cy="4416594"/>
          </a:xfrm>
          <a:prstGeom prst="rect">
            <a:avLst/>
          </a:prstGeom>
        </p:spPr>
        <p:txBody>
          <a:bodyPr wrap="square">
            <a:spAutoFit/>
          </a:bodyPr>
          <a:lstStyle/>
          <a:p>
            <a:pPr>
              <a:spcBef>
                <a:spcPts val="600"/>
              </a:spcBef>
              <a:defRPr/>
            </a:pP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Die Idee der aufsuchenden Bildungsarbeit</a:t>
            </a: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 </a:t>
            </a:r>
          </a:p>
          <a:p>
            <a:pPr marL="457200" indent="-457200">
              <a:spcBef>
                <a:spcPts val="600"/>
              </a:spcBef>
              <a:buFont typeface="Symbol" panose="05050102010706020507" pitchFamily="18" charset="2"/>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Es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gibt viele </a:t>
            </a: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Menschen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mit </a:t>
            </a: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Grundbildungsbedarf</a:t>
            </a:r>
          </a:p>
          <a:p>
            <a:pPr marL="457200" indent="-457200">
              <a:spcBef>
                <a:spcPts val="600"/>
              </a:spcBef>
              <a:buFont typeface="Symbol" panose="05050102010706020507" pitchFamily="18" charset="2"/>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Wenige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davon nehmen an </a:t>
            </a: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(formalen) Bildungsangeboten teil</a:t>
            </a:r>
          </a:p>
          <a:p>
            <a:pPr marL="457200" indent="-457200">
              <a:spcBef>
                <a:spcPts val="600"/>
              </a:spcBef>
              <a:buFont typeface="Symbol" panose="05050102010706020507" pitchFamily="18" charset="2"/>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Aufsuchende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Bildung kommt zu den Menschen </a:t>
            </a: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und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wartet nicht darauf, dass die Menschen zur Bildung </a:t>
            </a: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kommen</a:t>
            </a:r>
          </a:p>
          <a:p>
            <a:pPr>
              <a:spcBef>
                <a:spcPts val="600"/>
              </a:spcBef>
              <a:defRPr/>
            </a:pPr>
            <a:endPar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endParaRPr>
          </a:p>
          <a:p>
            <a:pPr>
              <a:spcBef>
                <a:spcPts val="600"/>
              </a:spcBef>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These: Bildungsferne Menschen, menschenferne Bildung</a:t>
            </a:r>
            <a:endParaRPr lang="de-DE" sz="28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endParaRPr>
          </a:p>
        </p:txBody>
      </p:sp>
    </p:spTree>
    <p:extLst>
      <p:ext uri="{BB962C8B-B14F-4D97-AF65-F5344CB8AC3E}">
        <p14:creationId xmlns:p14="http://schemas.microsoft.com/office/powerpoint/2010/main" val="1024075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83768" y="1268760"/>
            <a:ext cx="3348064" cy="4464497"/>
          </a:xfrm>
          <a:prstGeom prst="rect">
            <a:avLst/>
          </a:prstGeom>
          <a:solidFill>
            <a:schemeClr val="bg1"/>
          </a:solidFill>
          <a:ln>
            <a:noFill/>
          </a:ln>
        </p:spPr>
      </p:pic>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17</a:t>
            </a:fld>
            <a:endParaRPr lang="de-DE" sz="1400" smtClean="0"/>
          </a:p>
        </p:txBody>
      </p:sp>
      <p:sp>
        <p:nvSpPr>
          <p:cNvPr id="8" name="Textfeld 7"/>
          <p:cNvSpPr txBox="1"/>
          <p:nvPr/>
        </p:nvSpPr>
        <p:spPr>
          <a:xfrm>
            <a:off x="138311" y="836712"/>
            <a:ext cx="8784976" cy="5447645"/>
          </a:xfrm>
          <a:prstGeom prst="rect">
            <a:avLst/>
          </a:prstGeom>
          <a:noFill/>
        </p:spPr>
        <p:txBody>
          <a:bodyPr wrap="square" rtlCol="0">
            <a:spAutoFit/>
          </a:bodyPr>
          <a:lstStyle/>
          <a:p>
            <a:pPr lvl="0"/>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Lernen im Sozialraum</a:t>
            </a:r>
          </a:p>
          <a:p>
            <a:pPr lvl="0"/>
            <a:endParaRPr lang="de-DE" sz="800"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pPr marL="457200" lvl="0" indent="-457200">
              <a:buFont typeface="Wingdings" panose="05000000000000000000" pitchFamily="2" charset="2"/>
              <a:buChar char="§"/>
            </a:pP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Bildungsanbieter arbeiten mit den wichtigen Akteuren vor Ort zusammen</a:t>
            </a:r>
          </a:p>
          <a:p>
            <a:pPr marL="457200" lvl="0" indent="-457200">
              <a:buFont typeface="Wingdings" panose="05000000000000000000" pitchFamily="2" charset="2"/>
              <a:buChar char="§"/>
            </a:pP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Die Angebotsentwicklung findet in engem Kontakt mit </a:t>
            </a: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potentiellen Teilnehmenden/Bewohnern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statt</a:t>
            </a:r>
          </a:p>
          <a:p>
            <a:pPr marL="457200" indent="-457200">
              <a:buFont typeface="Wingdings" panose="05000000000000000000" pitchFamily="2" charset="2"/>
              <a:buChar cha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Themen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von besonderer Bedeutung für die Bewohner haben Vorrang</a:t>
            </a:r>
          </a:p>
          <a:p>
            <a:pPr marL="457200" lvl="0" indent="-457200">
              <a:buFont typeface="Wingdings" panose="05000000000000000000" pitchFamily="2" charset="2"/>
              <a:buChar cha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Teilnehmende lernen an Orten, die sie kennen</a:t>
            </a:r>
          </a:p>
          <a:p>
            <a:pPr marL="457200" lvl="0" indent="-457200">
              <a:buFont typeface="Wingdings" panose="05000000000000000000" pitchFamily="2" charset="2"/>
              <a:buChar cha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Teilnehmende werden von Personen angesprochen, die sie kennen</a:t>
            </a:r>
          </a:p>
          <a:p>
            <a:pPr marL="457200" lvl="0" indent="-457200">
              <a:buFont typeface="Wingdings" panose="05000000000000000000" pitchFamily="2" charset="2"/>
              <a:buChar cha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Moderate Preise, z.T. kostenlos und niedrigschwellige Formate</a:t>
            </a:r>
          </a:p>
        </p:txBody>
      </p:sp>
    </p:spTree>
    <p:extLst>
      <p:ext uri="{BB962C8B-B14F-4D97-AF65-F5344CB8AC3E}">
        <p14:creationId xmlns:p14="http://schemas.microsoft.com/office/powerpoint/2010/main" val="1404114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83768" y="1268760"/>
            <a:ext cx="3348064" cy="4464497"/>
          </a:xfrm>
          <a:prstGeom prst="rect">
            <a:avLst/>
          </a:prstGeom>
          <a:solidFill>
            <a:schemeClr val="bg1"/>
          </a:solidFill>
          <a:ln>
            <a:noFill/>
          </a:ln>
        </p:spPr>
      </p:pic>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18</a:t>
            </a:fld>
            <a:endParaRPr lang="de-DE" sz="1400" smtClean="0"/>
          </a:p>
        </p:txBody>
      </p:sp>
      <p:sp>
        <p:nvSpPr>
          <p:cNvPr id="8" name="Textfeld 7"/>
          <p:cNvSpPr txBox="1"/>
          <p:nvPr/>
        </p:nvSpPr>
        <p:spPr>
          <a:xfrm>
            <a:off x="128733" y="931073"/>
            <a:ext cx="8784976" cy="5816977"/>
          </a:xfrm>
          <a:prstGeom prst="rect">
            <a:avLst/>
          </a:prstGeom>
          <a:noFill/>
        </p:spPr>
        <p:txBody>
          <a:bodyPr wrap="square" rtlCol="0">
            <a:spAutoFit/>
          </a:bodyPr>
          <a:lstStyle/>
          <a:p>
            <a:pPr lvl="0"/>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Lernen am Arbeitsplatz</a:t>
            </a:r>
          </a:p>
          <a:p>
            <a:pPr lvl="0"/>
            <a:endParaRPr lang="de-DE" sz="800"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pPr marL="342900" indent="-342900">
              <a:spcBef>
                <a:spcPts val="0"/>
              </a:spcBef>
              <a:buFont typeface="Wingdings" panose="05000000000000000000" pitchFamily="2" charset="2"/>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Der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Ansatz der </a:t>
            </a:r>
            <a:r>
              <a:rPr lang="de-DE" sz="2800" dirty="0" err="1">
                <a:solidFill>
                  <a:schemeClr val="accent6"/>
                </a:solidFill>
                <a:effectLst>
                  <a:outerShdw blurRad="38100" dist="38100" dir="2700000" algn="tl">
                    <a:srgbClr val="000000">
                      <a:alpha val="43137"/>
                    </a:srgbClr>
                  </a:outerShdw>
                </a:effectLst>
                <a:latin typeface="Garamond" panose="02020404030301010803" pitchFamily="18" charset="0"/>
              </a:rPr>
              <a:t>Arbeits</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(platz)orientierten Grundbildung stammt aus dem angelsächsischen Raum und wird dort als </a:t>
            </a:r>
            <a:r>
              <a:rPr lang="de-DE" sz="2800" dirty="0" err="1">
                <a:solidFill>
                  <a:schemeClr val="accent6"/>
                </a:solidFill>
                <a:effectLst>
                  <a:outerShdw blurRad="38100" dist="38100" dir="2700000" algn="tl">
                    <a:srgbClr val="000000">
                      <a:alpha val="43137"/>
                    </a:srgbClr>
                  </a:outerShdw>
                </a:effectLst>
                <a:latin typeface="Garamond" panose="02020404030301010803" pitchFamily="18" charset="0"/>
              </a:rPr>
              <a:t>Workplace</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 Basic Education (WBE) bezeichnet. </a:t>
            </a:r>
            <a:endPar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pPr marL="342900" indent="-342900">
              <a:spcBef>
                <a:spcPts val="0"/>
              </a:spcBef>
              <a:buFont typeface="Wingdings" panose="05000000000000000000" pitchFamily="2" charset="2"/>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Es werden berufsrelevante Grundbildungsinhalte am Arbeitsplatz gelernt.</a:t>
            </a:r>
          </a:p>
          <a:p>
            <a:pPr marL="342900" indent="-342900">
              <a:spcBef>
                <a:spcPts val="0"/>
              </a:spcBef>
              <a:buFont typeface="Wingdings" panose="05000000000000000000" pitchFamily="2" charset="2"/>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Zur arbeitsorientierten Grundbildung </a:t>
            </a: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zählen z.B. tätigkeitsspezifische Lese-</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 Schreib-, und Rechenkompetenzen, aber auch die Fähigkeit zu kommunizieren, in Teams zusammenzuarbeiten oder mit technischen Geräten und Medien umgehen zu können. </a:t>
            </a:r>
            <a:br>
              <a:rPr lang="de-DE" sz="28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br>
            <a:endParaRPr lang="de-DE" sz="2800" dirty="0">
              <a:solidFill>
                <a:schemeClr val="accent6"/>
              </a:solidFill>
              <a:effectLst>
                <a:outerShdw blurRad="38100" dist="38100" dir="2700000" algn="tl">
                  <a:srgbClr val="000000">
                    <a:alpha val="43137"/>
                  </a:srgbClr>
                </a:outerShdw>
              </a:effectLst>
              <a:latin typeface="Garamond" panose="02020404030301010803" pitchFamily="18" charset="0"/>
            </a:endParaRPr>
          </a:p>
          <a:p>
            <a:pPr marL="457200" lvl="0" indent="-457200">
              <a:buFont typeface="Wingdings" panose="05000000000000000000" pitchFamily="2" charset="2"/>
              <a:buChar char="§"/>
            </a:pPr>
            <a:endPar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386952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83768" y="1268760"/>
            <a:ext cx="3348064" cy="4464497"/>
          </a:xfrm>
          <a:prstGeom prst="rect">
            <a:avLst/>
          </a:prstGeom>
          <a:solidFill>
            <a:schemeClr val="bg1"/>
          </a:solidFill>
          <a:ln>
            <a:noFill/>
          </a:ln>
        </p:spPr>
      </p:pic>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19</a:t>
            </a:fld>
            <a:endParaRPr lang="de-DE" sz="1400" smtClean="0"/>
          </a:p>
        </p:txBody>
      </p:sp>
      <p:sp>
        <p:nvSpPr>
          <p:cNvPr id="3" name="Titel 2"/>
          <p:cNvSpPr>
            <a:spLocks noGrp="1"/>
          </p:cNvSpPr>
          <p:nvPr>
            <p:ph type="ctrTitle"/>
          </p:nvPr>
        </p:nvSpPr>
        <p:spPr>
          <a:xfrm>
            <a:off x="395536" y="835969"/>
            <a:ext cx="7920880" cy="4897288"/>
          </a:xfrm>
        </p:spPr>
        <p:txBody>
          <a:bodyPr/>
          <a:lstStyle/>
          <a:p>
            <a:pPr algn="l">
              <a:spcBef>
                <a:spcPts val="600"/>
              </a:spcBef>
              <a:defRPr/>
            </a:pPr>
            <a:r>
              <a:rPr lang="de-DE"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Arbeitsplatzbezogene </a:t>
            </a:r>
            <a:r>
              <a:rPr lang="de-DE"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Alphabetisierung und Grundbildung Erwachsener in der Region Köln - ABAG Köln</a:t>
            </a:r>
            <a:br>
              <a:rPr lang="de-DE"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r>
              <a:rPr lang="de-DE"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r>
              <a:rPr lang="de-DE" sz="280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Ziel: Entwicklung </a:t>
            </a:r>
            <a:r>
              <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von Grundbildungskonzepten für Beschäftigte und deren nachhaltige Implementierung in die betriebliche Praxis</a:t>
            </a:r>
            <a:r>
              <a:rPr lang="de-DE" sz="24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sz="24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r>
              <a:rPr lang="de-DE" sz="24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sz="24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r>
              <a:rPr lang="de-DE" sz="2400" b="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a:t>
            </a:r>
            <a:r>
              <a:rPr lang="de-DE" sz="2400" b="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Projektlaufzeit von September 2012 bis August 2015)</a:t>
            </a:r>
            <a:r>
              <a:rPr lang="de-DE"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endParaRPr lang="de-DE"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endParaRPr>
          </a:p>
        </p:txBody>
      </p:sp>
    </p:spTree>
    <p:extLst>
      <p:ext uri="{BB962C8B-B14F-4D97-AF65-F5344CB8AC3E}">
        <p14:creationId xmlns:p14="http://schemas.microsoft.com/office/powerpoint/2010/main" val="300131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ctrTitle"/>
          </p:nvPr>
        </p:nvSpPr>
        <p:spPr>
          <a:xfrm>
            <a:off x="685800" y="2130425"/>
            <a:ext cx="8458200" cy="3602831"/>
          </a:xfrm>
        </p:spPr>
        <p:txBody>
          <a:bodyPr/>
          <a:lstStyle/>
          <a:p>
            <a:pPr eaLnBrk="1" hangingPunct="1"/>
            <a:r>
              <a:rPr lang="de-DE" dirty="0" smtClean="0"/>
              <a:t/>
            </a:r>
            <a:br>
              <a:rPr lang="de-DE" dirty="0" smtClean="0"/>
            </a:br>
            <a:endParaRPr lang="de-DE" dirty="0" smtClean="0">
              <a:cs typeface="Times New Roman" pitchFamily="18" charset="0"/>
            </a:endParaRPr>
          </a:p>
        </p:txBody>
      </p:sp>
      <p:graphicFrame>
        <p:nvGraphicFramePr>
          <p:cNvPr id="3" name="Diagramm 2"/>
          <p:cNvGraphicFramePr/>
          <p:nvPr>
            <p:extLst>
              <p:ext uri="{D42A27DB-BD31-4B8C-83A1-F6EECF244321}">
                <p14:modId xmlns:p14="http://schemas.microsoft.com/office/powerpoint/2010/main" val="97402664"/>
              </p:ext>
            </p:extLst>
          </p:nvPr>
        </p:nvGraphicFramePr>
        <p:xfrm>
          <a:off x="2520280" y="1052736"/>
          <a:ext cx="64447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0" y="1860848"/>
            <a:ext cx="2520280" cy="3384375"/>
          </a:xfrm>
          <a:prstGeom prst="rect">
            <a:avLst/>
          </a:prstGeom>
          <a:solidFill>
            <a:schemeClr val="bg1"/>
          </a:solidFill>
          <a:ln>
            <a:noFill/>
          </a:ln>
        </p:spPr>
      </p:pic>
      <p:sp>
        <p:nvSpPr>
          <p:cNvPr id="4" name="Textfeld 3"/>
          <p:cNvSpPr txBox="1"/>
          <p:nvPr/>
        </p:nvSpPr>
        <p:spPr>
          <a:xfrm>
            <a:off x="0" y="521195"/>
            <a:ext cx="4248472" cy="707886"/>
          </a:xfrm>
          <a:prstGeom prst="rect">
            <a:avLst/>
          </a:prstGeom>
          <a:noFill/>
        </p:spPr>
        <p:txBody>
          <a:bodyPr wrap="square" rtlCol="0">
            <a:spAutoFit/>
          </a:bodyPr>
          <a:lstStyle/>
          <a:p>
            <a:r>
              <a:rPr lang="de-DE" sz="4000" b="1" dirty="0" smtClean="0">
                <a:solidFill>
                  <a:schemeClr val="accent6"/>
                </a:solidFill>
                <a:effectLst>
                  <a:outerShdw blurRad="38100" dist="38100" dir="2700000" algn="tl">
                    <a:srgbClr val="000000">
                      <a:alpha val="43137"/>
                    </a:srgbClr>
                  </a:outerShdw>
                </a:effectLst>
                <a:latin typeface="Garamond" panose="02020404030301010803" pitchFamily="18" charset="0"/>
              </a:rPr>
              <a:t>Agenda</a:t>
            </a:r>
            <a:endParaRPr lang="de-DE" sz="40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C:\Users\Sabine Schwarz\AppData\Local\Microsoft\Windows\Temporary Internet Files\Content.IE5\ECFO8ZT1\MC90023325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870943"/>
            <a:ext cx="1925121" cy="190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32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20</a:t>
            </a:fld>
            <a:endParaRPr lang="de-DE" sz="1400" dirty="0" smtClean="0"/>
          </a:p>
        </p:txBody>
      </p:sp>
      <p:sp>
        <p:nvSpPr>
          <p:cNvPr id="8" name="Textfeld 7"/>
          <p:cNvSpPr txBox="1"/>
          <p:nvPr/>
        </p:nvSpPr>
        <p:spPr>
          <a:xfrm>
            <a:off x="128733" y="931073"/>
            <a:ext cx="8784976" cy="461665"/>
          </a:xfrm>
          <a:prstGeom prst="rect">
            <a:avLst/>
          </a:prstGeom>
          <a:noFill/>
        </p:spPr>
        <p:txBody>
          <a:bodyPr wrap="square" rtlCol="0">
            <a:spAutoFit/>
          </a:bodyPr>
          <a:lstStyle/>
          <a:p>
            <a:pPr marL="457200" lvl="0" indent="-457200">
              <a:buFont typeface="Wingdings" panose="05000000000000000000" pitchFamily="2" charset="2"/>
              <a:buChar char="§"/>
            </a:pPr>
            <a:endPar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4765652"/>
              </p:ext>
            </p:extLst>
          </p:nvPr>
        </p:nvGraphicFramePr>
        <p:xfrm>
          <a:off x="214081" y="1574314"/>
          <a:ext cx="8228498" cy="3609423"/>
        </p:xfrm>
        <a:graphic>
          <a:graphicData uri="http://schemas.openxmlformats.org/drawingml/2006/table">
            <a:tbl>
              <a:tblPr firstRow="1" firstCol="1" bandRow="1">
                <a:tableStyleId>{16D9F66E-5EB9-4882-86FB-DCBF35E3C3E4}</a:tableStyleId>
              </a:tblPr>
              <a:tblGrid>
                <a:gridCol w="3584019"/>
                <a:gridCol w="4644479"/>
              </a:tblGrid>
              <a:tr h="404991">
                <a:tc>
                  <a:txBody>
                    <a:bodyPr/>
                    <a:lstStyle/>
                    <a:p>
                      <a:pPr algn="just">
                        <a:lnSpc>
                          <a:spcPct val="150000"/>
                        </a:lnSpc>
                        <a:spcAft>
                          <a:spcPts val="0"/>
                        </a:spcAft>
                      </a:pPr>
                      <a:r>
                        <a:rPr lang="de-DE" sz="1400" dirty="0">
                          <a:effectLst/>
                        </a:rPr>
                        <a:t>Kooperierende </a:t>
                      </a:r>
                      <a:r>
                        <a:rPr lang="de-DE" sz="1400" dirty="0" smtClean="0">
                          <a:effectLst/>
                        </a:rPr>
                        <a:t>Unternehmen (Auswahl)</a:t>
                      </a:r>
                      <a:endParaRPr lang="de-DE" sz="1400" dirty="0">
                        <a:effectLst/>
                        <a:latin typeface="Verdana"/>
                        <a:ea typeface="Calibri"/>
                        <a:cs typeface="Times New Roman"/>
                      </a:endParaRPr>
                    </a:p>
                  </a:txBody>
                  <a:tcPr marL="68580" marR="68580" marT="0" marB="0"/>
                </a:tc>
                <a:tc>
                  <a:txBody>
                    <a:bodyPr/>
                    <a:lstStyle/>
                    <a:p>
                      <a:pPr algn="just">
                        <a:lnSpc>
                          <a:spcPct val="150000"/>
                        </a:lnSpc>
                        <a:spcAft>
                          <a:spcPts val="0"/>
                        </a:spcAft>
                      </a:pPr>
                      <a:r>
                        <a:rPr lang="de-DE" sz="1400" dirty="0" smtClean="0">
                          <a:effectLst/>
                        </a:rPr>
                        <a:t>Tätigkeitsfelder</a:t>
                      </a:r>
                      <a:r>
                        <a:rPr lang="de-DE" sz="1400" dirty="0">
                          <a:effectLst/>
                        </a:rPr>
                        <a:t> </a:t>
                      </a:r>
                      <a:endParaRPr lang="de-DE" sz="1400" dirty="0">
                        <a:effectLst/>
                        <a:latin typeface="Verdana"/>
                        <a:ea typeface="Calibri"/>
                        <a:cs typeface="Times New Roman"/>
                      </a:endParaRPr>
                    </a:p>
                  </a:txBody>
                  <a:tcPr marL="68580" marR="68580" marT="0" marB="0"/>
                </a:tc>
              </a:tr>
              <a:tr h="3204432">
                <a:tc>
                  <a:txBody>
                    <a:bodyPr/>
                    <a:lstStyle/>
                    <a:p>
                      <a:pPr marL="342900" marR="36195" lvl="0" indent="-342900" algn="just" defTabSz="914400" rtl="0" eaLnBrk="1" fontAlgn="auto" latinLnBrk="0" hangingPunct="1">
                        <a:lnSpc>
                          <a:spcPct val="150000"/>
                        </a:lnSpc>
                        <a:spcBef>
                          <a:spcPts val="0"/>
                        </a:spcBef>
                        <a:spcAft>
                          <a:spcPts val="600"/>
                        </a:spcAft>
                        <a:buClrTx/>
                        <a:buSzPts val="1000"/>
                        <a:buFont typeface="Wingdings" panose="05000000000000000000" pitchFamily="2" charset="2"/>
                        <a:buChar char="Ø"/>
                        <a:tabLst/>
                        <a:defRPr/>
                      </a:pPr>
                      <a:r>
                        <a:rPr lang="de-DE" sz="1400" b="1" dirty="0" smtClean="0">
                          <a:effectLst/>
                        </a:rPr>
                        <a:t>Aachener Stadtbetrieb</a:t>
                      </a:r>
                    </a:p>
                    <a:p>
                      <a:pPr marL="342900" marR="36195" lvl="0" indent="-342900" algn="just" defTabSz="914400" rtl="0" eaLnBrk="1" fontAlgn="auto" latinLnBrk="0" hangingPunct="1">
                        <a:lnSpc>
                          <a:spcPct val="150000"/>
                        </a:lnSpc>
                        <a:spcBef>
                          <a:spcPts val="0"/>
                        </a:spcBef>
                        <a:spcAft>
                          <a:spcPts val="600"/>
                        </a:spcAft>
                        <a:buClrTx/>
                        <a:buSzPts val="1000"/>
                        <a:buFont typeface="Wingdings" panose="05000000000000000000" pitchFamily="2" charset="2"/>
                        <a:buChar char="Ø"/>
                        <a:tabLst/>
                        <a:defRPr/>
                      </a:pPr>
                      <a:r>
                        <a:rPr lang="de-DE" sz="1400" dirty="0" smtClean="0">
                          <a:effectLst/>
                        </a:rPr>
                        <a:t>Ford</a:t>
                      </a:r>
                    </a:p>
                    <a:p>
                      <a:pPr marL="342900" marR="36195" lvl="0" indent="-342900" algn="just">
                        <a:lnSpc>
                          <a:spcPct val="150000"/>
                        </a:lnSpc>
                        <a:spcAft>
                          <a:spcPts val="600"/>
                        </a:spcAft>
                        <a:buSzPts val="1000"/>
                        <a:buFont typeface="Wingdings" panose="05000000000000000000" pitchFamily="2" charset="2"/>
                        <a:buChar char="Ø"/>
                      </a:pPr>
                      <a:r>
                        <a:rPr lang="de-DE" sz="1400" dirty="0" smtClean="0">
                          <a:effectLst/>
                        </a:rPr>
                        <a:t>Sozial-Betriebe </a:t>
                      </a:r>
                      <a:r>
                        <a:rPr lang="de-DE" sz="1400" dirty="0">
                          <a:effectLst/>
                        </a:rPr>
                        <a:t>Köln (SBK</a:t>
                      </a:r>
                      <a:r>
                        <a:rPr lang="de-DE" sz="1400" dirty="0" smtClean="0">
                          <a:effectLst/>
                        </a:rPr>
                        <a:t>),</a:t>
                      </a:r>
                    </a:p>
                    <a:p>
                      <a:pPr marL="342900" marR="36195" lvl="0" indent="-342900" algn="just">
                        <a:lnSpc>
                          <a:spcPct val="150000"/>
                        </a:lnSpc>
                        <a:spcAft>
                          <a:spcPts val="600"/>
                        </a:spcAft>
                        <a:buSzPts val="1000"/>
                        <a:buFont typeface="Wingdings" panose="05000000000000000000" pitchFamily="2" charset="2"/>
                        <a:buChar char="Ø"/>
                      </a:pPr>
                      <a:r>
                        <a:rPr lang="de-DE" sz="1400" dirty="0" smtClean="0">
                          <a:effectLst/>
                        </a:rPr>
                        <a:t>Uniklinik/UK-Catering</a:t>
                      </a:r>
                    </a:p>
                    <a:p>
                      <a:pPr marL="342900" marR="36195" lvl="0" indent="-342900" algn="just">
                        <a:lnSpc>
                          <a:spcPct val="150000"/>
                        </a:lnSpc>
                        <a:spcAft>
                          <a:spcPts val="600"/>
                        </a:spcAft>
                        <a:buSzPts val="1000"/>
                        <a:buFont typeface="Wingdings" panose="05000000000000000000" pitchFamily="2" charset="2"/>
                        <a:buChar char="Ø"/>
                      </a:pPr>
                      <a:r>
                        <a:rPr lang="de-DE" sz="1400" dirty="0" smtClean="0">
                          <a:effectLst/>
                        </a:rPr>
                        <a:t>Kölner </a:t>
                      </a:r>
                      <a:r>
                        <a:rPr lang="de-DE" sz="1400" dirty="0">
                          <a:effectLst/>
                        </a:rPr>
                        <a:t>Verkehrs-Betriebe (KVB)</a:t>
                      </a:r>
                    </a:p>
                    <a:p>
                      <a:pPr marL="342900" marR="36195" lvl="0" indent="-342900" algn="just">
                        <a:lnSpc>
                          <a:spcPct val="150000"/>
                        </a:lnSpc>
                        <a:spcAft>
                          <a:spcPts val="600"/>
                        </a:spcAft>
                        <a:buSzPts val="1000"/>
                        <a:buFont typeface="Wingdings" panose="05000000000000000000" pitchFamily="2" charset="2"/>
                        <a:buChar char="Ø"/>
                      </a:pPr>
                      <a:r>
                        <a:rPr lang="de-DE" sz="1400" dirty="0">
                          <a:effectLst/>
                        </a:rPr>
                        <a:t>Flughafen Köln/Bonn</a:t>
                      </a:r>
                    </a:p>
                    <a:p>
                      <a:pPr marL="342900" marR="36195" lvl="0" indent="-342900" algn="just">
                        <a:lnSpc>
                          <a:spcPct val="150000"/>
                        </a:lnSpc>
                        <a:spcAft>
                          <a:spcPts val="600"/>
                        </a:spcAft>
                        <a:buSzPts val="1000"/>
                        <a:buFont typeface="Wingdings" panose="05000000000000000000" pitchFamily="2" charset="2"/>
                        <a:buChar char="Ø"/>
                      </a:pPr>
                      <a:r>
                        <a:rPr lang="de-DE" sz="1400" dirty="0" smtClean="0">
                          <a:effectLst/>
                        </a:rPr>
                        <a:t>Randstad</a:t>
                      </a:r>
                      <a:endParaRPr lang="de-DE" sz="1400" dirty="0">
                        <a:effectLst/>
                      </a:endParaRPr>
                    </a:p>
                    <a:p>
                      <a:pPr marL="342900" marR="36195" lvl="0" indent="-342900" algn="just">
                        <a:lnSpc>
                          <a:spcPct val="150000"/>
                        </a:lnSpc>
                        <a:spcAft>
                          <a:spcPts val="600"/>
                        </a:spcAft>
                        <a:buSzPts val="1000"/>
                        <a:buFont typeface="Wingdings" panose="05000000000000000000" pitchFamily="2" charset="2"/>
                        <a:buChar char="Ø"/>
                      </a:pPr>
                      <a:r>
                        <a:rPr lang="de-DE" sz="1400" dirty="0" smtClean="0">
                          <a:effectLst/>
                        </a:rPr>
                        <a:t>Bürger </a:t>
                      </a:r>
                      <a:r>
                        <a:rPr lang="de-DE" sz="1400" dirty="0">
                          <a:effectLst/>
                        </a:rPr>
                        <a:t>für Obdachlose (</a:t>
                      </a:r>
                      <a:r>
                        <a:rPr lang="de-DE" sz="1400" dirty="0" err="1">
                          <a:effectLst/>
                        </a:rPr>
                        <a:t>BfO</a:t>
                      </a:r>
                      <a:r>
                        <a:rPr lang="de-DE" sz="1400" dirty="0">
                          <a:effectLst/>
                        </a:rPr>
                        <a:t>)</a:t>
                      </a:r>
                      <a:endParaRPr lang="de-DE" sz="1400" dirty="0">
                        <a:effectLst/>
                        <a:latin typeface="Calibri"/>
                      </a:endParaRPr>
                    </a:p>
                  </a:txBody>
                  <a:tcPr marL="68580" marR="68580" marT="0" marB="0"/>
                </a:tc>
                <a:tc>
                  <a:txBody>
                    <a:bodyPr/>
                    <a:lstStyle/>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lang="de-DE" sz="1400" dirty="0" smtClean="0">
                          <a:effectLst/>
                        </a:rPr>
                        <a:t>Straßenreinigung / Müllabfuhr / Grünfläche</a:t>
                      </a:r>
                    </a:p>
                    <a:p>
                      <a:pPr marL="342900" marR="0" lvl="0" indent="-342900" algn="just"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lang="de-DE" sz="1400" dirty="0" smtClean="0">
                          <a:effectLst/>
                        </a:rPr>
                        <a:t>Verschiedene Produktionsbereiche </a:t>
                      </a:r>
                    </a:p>
                    <a:p>
                      <a:pPr marL="342900" lvl="0" indent="-342900" algn="just">
                        <a:lnSpc>
                          <a:spcPct val="115000"/>
                        </a:lnSpc>
                        <a:spcAft>
                          <a:spcPts val="600"/>
                        </a:spcAft>
                        <a:buFont typeface="Symbol" panose="05050102010706020507" pitchFamily="18" charset="2"/>
                        <a:buChar char="-"/>
                      </a:pPr>
                      <a:r>
                        <a:rPr lang="de-DE" sz="1400" dirty="0" smtClean="0">
                          <a:effectLst/>
                        </a:rPr>
                        <a:t>Helfertätigkeiten </a:t>
                      </a:r>
                      <a:r>
                        <a:rPr lang="de-DE" sz="1400" dirty="0">
                          <a:effectLst/>
                        </a:rPr>
                        <a:t>in den Bereichen Pflege, </a:t>
                      </a:r>
                      <a:r>
                        <a:rPr lang="de-DE" sz="1400" dirty="0" smtClean="0">
                          <a:effectLst/>
                        </a:rPr>
                        <a:t>Haus-wirtschaft </a:t>
                      </a:r>
                      <a:r>
                        <a:rPr lang="de-DE" sz="1400" dirty="0">
                          <a:effectLst/>
                        </a:rPr>
                        <a:t>und </a:t>
                      </a:r>
                      <a:r>
                        <a:rPr lang="de-DE" sz="1400" dirty="0" smtClean="0">
                          <a:effectLst/>
                        </a:rPr>
                        <a:t>Küche</a:t>
                      </a:r>
                      <a:endParaRPr lang="de-DE" sz="1400" dirty="0">
                        <a:effectLst/>
                      </a:endParaRPr>
                    </a:p>
                    <a:p>
                      <a:pPr marL="342900" lvl="0" indent="-342900" algn="just">
                        <a:lnSpc>
                          <a:spcPct val="115000"/>
                        </a:lnSpc>
                        <a:spcAft>
                          <a:spcPts val="600"/>
                        </a:spcAft>
                        <a:buFont typeface="Symbol" panose="05050102010706020507" pitchFamily="18" charset="2"/>
                        <a:buChar char="-"/>
                      </a:pPr>
                      <a:endParaRPr lang="de-DE" sz="1400" dirty="0" smtClean="0">
                        <a:effectLst/>
                      </a:endParaRPr>
                    </a:p>
                    <a:p>
                      <a:pPr marL="342900" lvl="0" indent="-342900" algn="just">
                        <a:lnSpc>
                          <a:spcPct val="115000"/>
                        </a:lnSpc>
                        <a:spcAft>
                          <a:spcPts val="600"/>
                        </a:spcAft>
                        <a:buFont typeface="Symbol" panose="05050102010706020507" pitchFamily="18" charset="2"/>
                        <a:buChar char="-"/>
                      </a:pPr>
                      <a:r>
                        <a:rPr lang="de-DE" sz="1400" dirty="0" smtClean="0">
                          <a:effectLst/>
                        </a:rPr>
                        <a:t>Bus-bzw</a:t>
                      </a:r>
                      <a:r>
                        <a:rPr lang="de-DE" sz="1400" dirty="0">
                          <a:effectLst/>
                        </a:rPr>
                        <a:t>. </a:t>
                      </a:r>
                      <a:r>
                        <a:rPr lang="de-DE" sz="1400" dirty="0" smtClean="0">
                          <a:effectLst/>
                        </a:rPr>
                        <a:t>Bahnfahrer/in, Fahrausweisprüfer/in</a:t>
                      </a:r>
                      <a:endParaRPr lang="de-DE" sz="1400" dirty="0">
                        <a:effectLst/>
                      </a:endParaRPr>
                    </a:p>
                    <a:p>
                      <a:pPr marL="342900" lvl="0" indent="-342900" algn="just">
                        <a:lnSpc>
                          <a:spcPct val="115000"/>
                        </a:lnSpc>
                        <a:spcAft>
                          <a:spcPts val="600"/>
                        </a:spcAft>
                        <a:buFont typeface="Symbol" panose="05050102010706020507" pitchFamily="18" charset="2"/>
                        <a:buChar char="-"/>
                      </a:pPr>
                      <a:r>
                        <a:rPr lang="de-DE" sz="1400" dirty="0" smtClean="0">
                          <a:effectLst/>
                        </a:rPr>
                        <a:t>Terminalmitarbeiter/innen, </a:t>
                      </a:r>
                      <a:r>
                        <a:rPr lang="de-DE" sz="1400" dirty="0" err="1" smtClean="0">
                          <a:effectLst/>
                        </a:rPr>
                        <a:t>Be</a:t>
                      </a:r>
                      <a:r>
                        <a:rPr lang="de-DE" sz="1400" dirty="0" smtClean="0">
                          <a:effectLst/>
                        </a:rPr>
                        <a:t>- </a:t>
                      </a:r>
                      <a:r>
                        <a:rPr lang="de-DE" sz="1400" dirty="0">
                          <a:effectLst/>
                        </a:rPr>
                        <a:t>und Entladung der </a:t>
                      </a:r>
                      <a:r>
                        <a:rPr lang="de-DE" sz="1400" dirty="0" smtClean="0">
                          <a:effectLst/>
                        </a:rPr>
                        <a:t>Flugzeuge (Flugzeugabfertigung</a:t>
                      </a:r>
                      <a:r>
                        <a:rPr lang="de-DE" sz="1400" dirty="0">
                          <a:effectLst/>
                        </a:rPr>
                        <a:t>)</a:t>
                      </a:r>
                    </a:p>
                    <a:p>
                      <a:pPr marL="342900" lvl="0" indent="-342900" algn="just">
                        <a:lnSpc>
                          <a:spcPct val="115000"/>
                        </a:lnSpc>
                        <a:spcAft>
                          <a:spcPts val="600"/>
                        </a:spcAft>
                        <a:buFont typeface="Symbol" panose="05050102010706020507" pitchFamily="18" charset="2"/>
                        <a:buChar char="-"/>
                      </a:pPr>
                      <a:r>
                        <a:rPr lang="de-DE" sz="1400" dirty="0" smtClean="0">
                          <a:effectLst/>
                        </a:rPr>
                        <a:t>Leiharbeiter/innen</a:t>
                      </a:r>
                      <a:endParaRPr lang="de-DE" sz="1400" dirty="0">
                        <a:effectLst/>
                      </a:endParaRPr>
                    </a:p>
                    <a:p>
                      <a:pPr marL="342900" lvl="0" indent="-342900" algn="just">
                        <a:lnSpc>
                          <a:spcPct val="115000"/>
                        </a:lnSpc>
                        <a:spcAft>
                          <a:spcPts val="600"/>
                        </a:spcAft>
                        <a:buFont typeface="Symbol" panose="05050102010706020507" pitchFamily="18" charset="2"/>
                        <a:buChar char="-"/>
                      </a:pPr>
                      <a:r>
                        <a:rPr lang="de-DE" sz="1400" dirty="0" smtClean="0">
                          <a:effectLst/>
                        </a:rPr>
                        <a:t>Verkauf </a:t>
                      </a:r>
                      <a:r>
                        <a:rPr lang="de-DE" sz="1400" dirty="0">
                          <a:effectLst/>
                        </a:rPr>
                        <a:t>im </a:t>
                      </a:r>
                      <a:r>
                        <a:rPr lang="de-DE" sz="1400" dirty="0" smtClean="0">
                          <a:effectLst/>
                        </a:rPr>
                        <a:t>Gebrauchtwarenkaufhaus</a:t>
                      </a:r>
                      <a:r>
                        <a:rPr lang="de-DE" sz="1400" dirty="0">
                          <a:effectLst/>
                        </a:rPr>
                        <a:t> </a:t>
                      </a:r>
                      <a:endParaRPr lang="de-DE" sz="1400" dirty="0">
                        <a:effectLst/>
                        <a:latin typeface="Verdana"/>
                        <a:ea typeface="Calibri"/>
                        <a:cs typeface="Times New Roman"/>
                      </a:endParaRPr>
                    </a:p>
                  </a:txBody>
                  <a:tcPr marL="68580" marR="68580" marT="0" marB="0"/>
                </a:tc>
              </a:tr>
            </a:tbl>
          </a:graphicData>
        </a:graphic>
      </p:graphicFrame>
      <p:sp>
        <p:nvSpPr>
          <p:cNvPr id="4" name="Rectangle 2"/>
          <p:cNvSpPr>
            <a:spLocks noChangeArrowheads="1"/>
          </p:cNvSpPr>
          <p:nvPr/>
        </p:nvSpPr>
        <p:spPr bwMode="auto">
          <a:xfrm>
            <a:off x="193504" y="5504657"/>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5" name="Rectangle 3"/>
          <p:cNvSpPr>
            <a:spLocks noChangeArrowheads="1"/>
          </p:cNvSpPr>
          <p:nvPr/>
        </p:nvSpPr>
        <p:spPr bwMode="auto">
          <a:xfrm>
            <a:off x="185751" y="5610147"/>
            <a:ext cx="78202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30000" dirty="0" smtClean="0">
                <a:ln>
                  <a:noFill/>
                </a:ln>
                <a:solidFill>
                  <a:schemeClr val="tx1"/>
                </a:solidFill>
                <a:effectLst/>
                <a:latin typeface="Verdana" pitchFamily="34" charset="0"/>
                <a:ea typeface="Calibri" pitchFamily="34" charset="0"/>
                <a:cs typeface="Times New Roman" pitchFamily="18" charset="0"/>
              </a:rPr>
              <a:t>[</a:t>
            </a:r>
            <a:r>
              <a:rPr kumimoji="0" lang="de-DE" altLang="de-DE" sz="1200" b="0" i="0" u="none" strike="noStrike" cap="none" normalizeH="0" baseline="30000" dirty="0" smtClean="0" bmk="">
                <a:ln>
                  <a:noFill/>
                </a:ln>
                <a:solidFill>
                  <a:schemeClr val="tx1"/>
                </a:solidFill>
                <a:effectLst/>
                <a:latin typeface="Verdana" pitchFamily="34" charset="0"/>
                <a:ea typeface="Calibri" pitchFamily="34" charset="0"/>
                <a:cs typeface="Times New Roman" pitchFamily="18" charset="0"/>
              </a:rPr>
              <a:t>1]</a:t>
            </a:r>
            <a:r>
              <a:rPr kumimoji="0" lang="de-DE" altLang="de-DE" sz="1200" b="0" i="0" u="none" strike="noStrike" cap="none" normalizeH="0" baseline="0" dirty="0" smtClean="0">
                <a:ln>
                  <a:noFill/>
                </a:ln>
                <a:solidFill>
                  <a:schemeClr val="tx1"/>
                </a:solidFill>
                <a:effectLst/>
                <a:ea typeface="Calibri" pitchFamily="34" charset="0"/>
                <a:cs typeface="Times New Roman" pitchFamily="18" charset="0"/>
              </a:rPr>
              <a:t>Bei Ford waren die Personen überwiegend in den Produktionsbereichen tätig, können diese Tätigkeiten jedoch aufgrund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ea typeface="Calibri" pitchFamily="34" charset="0"/>
                <a:cs typeface="Times New Roman" pitchFamily="18" charset="0"/>
              </a:rPr>
              <a:t>körperlicher Beeinträchtigungen nicht mehr ausüben. Sie werden durch die Qualifizierungen auf zukünftige Tätigkeiten im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ea typeface="Calibri" pitchFamily="34" charset="0"/>
                <a:cs typeface="Times New Roman" pitchFamily="18" charset="0"/>
              </a:rPr>
              <a:t>kaufmännischen/logistischen Bereich vorbereitet.</a:t>
            </a:r>
            <a:endParaRPr kumimoji="0" lang="de-DE" alt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feld 9"/>
          <p:cNvSpPr txBox="1"/>
          <p:nvPr/>
        </p:nvSpPr>
        <p:spPr>
          <a:xfrm>
            <a:off x="185751" y="927983"/>
            <a:ext cx="9262456" cy="646331"/>
          </a:xfrm>
          <a:prstGeom prst="rect">
            <a:avLst/>
          </a:prstGeom>
          <a:noFill/>
        </p:spPr>
        <p:txBody>
          <a:bodyPr wrap="square" rtlCol="0">
            <a:spAutoFit/>
          </a:bodyPr>
          <a:lstStyle/>
          <a:p>
            <a:r>
              <a:rPr lang="de-DE" sz="3600" b="1" dirty="0" smtClean="0">
                <a:solidFill>
                  <a:schemeClr val="accent6"/>
                </a:solidFill>
                <a:effectLst>
                  <a:outerShdw blurRad="38100" dist="38100" dir="2700000" algn="tl">
                    <a:srgbClr val="000000">
                      <a:alpha val="43137"/>
                    </a:srgbClr>
                  </a:outerShdw>
                </a:effectLst>
                <a:latin typeface="Garamond" panose="02020404030301010803" pitchFamily="18" charset="0"/>
              </a:rPr>
              <a:t>Praxiserfahrungen (Überblick) </a:t>
            </a:r>
          </a:p>
        </p:txBody>
      </p:sp>
    </p:spTree>
    <p:extLst>
      <p:ext uri="{BB962C8B-B14F-4D97-AF65-F5344CB8AC3E}">
        <p14:creationId xmlns:p14="http://schemas.microsoft.com/office/powerpoint/2010/main" val="118212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21</a:t>
            </a:fld>
            <a:endParaRPr lang="de-DE" sz="1400" dirty="0" smtClean="0"/>
          </a:p>
        </p:txBody>
      </p:sp>
      <p:sp>
        <p:nvSpPr>
          <p:cNvPr id="8" name="Textfeld 7"/>
          <p:cNvSpPr txBox="1"/>
          <p:nvPr/>
        </p:nvSpPr>
        <p:spPr>
          <a:xfrm>
            <a:off x="104751" y="1600104"/>
            <a:ext cx="8784976" cy="4401205"/>
          </a:xfrm>
          <a:prstGeom prst="rect">
            <a:avLst/>
          </a:prstGeom>
          <a:noFill/>
        </p:spPr>
        <p:txBody>
          <a:bodyPr wrap="square" rtlCol="0">
            <a:spAutoFit/>
          </a:bodyPr>
          <a:lstStyle/>
          <a:p>
            <a:pPr marL="914400" lvl="1" indent="-457200">
              <a:spcBef>
                <a:spcPts val="0"/>
              </a:spcBef>
              <a:spcAft>
                <a:spcPts val="0"/>
              </a:spcAft>
              <a:buFont typeface="Arial" panose="020B0604020202020204" pitchFamily="34" charset="0"/>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Stolperstein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Deutsch – Auf dem Weg zum Verkehrsmeister (Kölner-Verkehrs-Betriebe)</a:t>
            </a:r>
          </a:p>
          <a:p>
            <a:pPr marL="914400" lvl="1" indent="-457200">
              <a:spcBef>
                <a:spcPts val="0"/>
              </a:spcBef>
              <a:spcAft>
                <a:spcPts val="0"/>
              </a:spcAft>
              <a:buFont typeface="Arial" panose="020B0604020202020204" pitchFamily="34" charset="0"/>
              <a:buChar char="•"/>
              <a:defRPr/>
            </a:pP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Deutsch im Pflegealltag – kompetent und sicher kommunizieren und dokumentieren (Sozial-Betriebe-Köln)</a:t>
            </a:r>
          </a:p>
          <a:p>
            <a:pPr marL="914400" lvl="1" indent="-457200">
              <a:spcBef>
                <a:spcPts val="0"/>
              </a:spcBef>
              <a:spcAft>
                <a:spcPts val="0"/>
              </a:spcAft>
              <a:buFont typeface="Arial" panose="020B0604020202020204" pitchFamily="34" charset="0"/>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Kommunikation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mit internationalen Crews – Englisch in der Flugzeugabfertigung (Flughafen Köln/Bonn</a:t>
            </a: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a:t>
            </a:r>
          </a:p>
          <a:p>
            <a:pPr marL="914400" lvl="1" indent="-457200">
              <a:spcBef>
                <a:spcPts val="0"/>
              </a:spcBef>
              <a:spcAft>
                <a:spcPts val="0"/>
              </a:spcAft>
              <a:buFont typeface="Arial" panose="020B0604020202020204" pitchFamily="34" charset="0"/>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Das kleine 1x1 der serviceorientierten Kommunikation (Randstad)</a:t>
            </a:r>
          </a:p>
          <a:p>
            <a:pPr marL="914400" lvl="1" indent="-457200">
              <a:spcBef>
                <a:spcPts val="0"/>
              </a:spcBef>
              <a:spcAft>
                <a:spcPts val="0"/>
              </a:spcAft>
              <a:buFont typeface="Arial" panose="020B0604020202020204" pitchFamily="34" charset="0"/>
              <a:buChar char="•"/>
              <a:defRPr/>
            </a:pP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Reden hilft (Aachener Stadtbetrieb)</a:t>
            </a:r>
          </a:p>
        </p:txBody>
      </p:sp>
      <p:sp>
        <p:nvSpPr>
          <p:cNvPr id="6" name="Textfeld 5"/>
          <p:cNvSpPr txBox="1"/>
          <p:nvPr/>
        </p:nvSpPr>
        <p:spPr>
          <a:xfrm>
            <a:off x="104751" y="908720"/>
            <a:ext cx="9262456" cy="646331"/>
          </a:xfrm>
          <a:prstGeom prst="rect">
            <a:avLst/>
          </a:prstGeom>
          <a:noFill/>
        </p:spPr>
        <p:txBody>
          <a:bodyPr wrap="square" rtlCol="0">
            <a:spAutoFit/>
          </a:bodyPr>
          <a:lstStyle/>
          <a:p>
            <a:r>
              <a:rPr lang="de-DE" sz="3600" b="1" dirty="0" smtClean="0">
                <a:solidFill>
                  <a:schemeClr val="accent6"/>
                </a:solidFill>
                <a:effectLst>
                  <a:outerShdw blurRad="38100" dist="38100" dir="2700000" algn="tl">
                    <a:srgbClr val="000000">
                      <a:alpha val="43137"/>
                    </a:srgbClr>
                  </a:outerShdw>
                </a:effectLst>
                <a:latin typeface="Garamond" panose="02020404030301010803" pitchFamily="18" charset="0"/>
              </a:rPr>
              <a:t>Praxiserfahrungen (Auswahl) </a:t>
            </a:r>
          </a:p>
        </p:txBody>
      </p:sp>
    </p:spTree>
    <p:extLst>
      <p:ext uri="{BB962C8B-B14F-4D97-AF65-F5344CB8AC3E}">
        <p14:creationId xmlns:p14="http://schemas.microsoft.com/office/powerpoint/2010/main" val="1865330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22</a:t>
            </a:fld>
            <a:endParaRPr lang="de-DE" sz="1400" dirty="0" smtClean="0"/>
          </a:p>
        </p:txBody>
      </p:sp>
      <p:pic>
        <p:nvPicPr>
          <p:cNvPr id="1026" name="Picture 2" descr="C:\Users\Sabine Schwarz\AppData\Local\Microsoft\Windows\Temporary Internet Files\Content.Outlook\CDMGOMK8\Aachener Stadtbetrieb.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9805"/>
          <a:stretch/>
        </p:blipFill>
        <p:spPr bwMode="auto">
          <a:xfrm>
            <a:off x="-28759" y="1786384"/>
            <a:ext cx="5280588" cy="3176068"/>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2"/>
          <p:cNvSpPr>
            <a:spLocks noGrp="1" noChangeArrowheads="1"/>
          </p:cNvSpPr>
          <p:nvPr>
            <p:ph type="ctrTitle"/>
          </p:nvPr>
        </p:nvSpPr>
        <p:spPr>
          <a:xfrm>
            <a:off x="0" y="2223019"/>
            <a:ext cx="7772400" cy="1470025"/>
          </a:xfrm>
        </p:spPr>
        <p:txBody>
          <a:bodyPr/>
          <a:lstStyle/>
          <a:p>
            <a:pPr eaLnBrk="1" hangingPunct="1"/>
            <a:r>
              <a:rPr lang="de-DE" dirty="0" smtClean="0"/>
              <a:t/>
            </a:r>
            <a:br>
              <a:rPr lang="de-DE" dirty="0" smtClean="0"/>
            </a:br>
            <a:endParaRPr lang="de-DE" dirty="0" smtClean="0">
              <a:cs typeface="Times New Roman" pitchFamily="18" charset="0"/>
            </a:endParaRPr>
          </a:p>
        </p:txBody>
      </p:sp>
      <p:pic>
        <p:nvPicPr>
          <p:cNvPr id="7" name="Grafik 6" descr="U:\Alpha\andere Projekte\Sesam\Fotos\Qualifizierungsteilnehmende_For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068960"/>
            <a:ext cx="2320729" cy="3177401"/>
          </a:xfrm>
          <a:prstGeom prst="rect">
            <a:avLst/>
          </a:prstGeom>
          <a:noFill/>
          <a:ln>
            <a:noFill/>
          </a:ln>
        </p:spPr>
      </p:pic>
      <p:pic>
        <p:nvPicPr>
          <p:cNvPr id="9" name="Grafik 8" descr="U:\Alpha\andere Projekte\Sesam\Fotos\SBK_Lerngrupp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0349" y="1379935"/>
            <a:ext cx="2574918" cy="1659978"/>
          </a:xfrm>
          <a:prstGeom prst="rect">
            <a:avLst/>
          </a:prstGeom>
          <a:noFill/>
          <a:ln>
            <a:noFill/>
          </a:ln>
        </p:spPr>
      </p:pic>
      <p:sp>
        <p:nvSpPr>
          <p:cNvPr id="2" name="Rechteck 1"/>
          <p:cNvSpPr/>
          <p:nvPr/>
        </p:nvSpPr>
        <p:spPr>
          <a:xfrm>
            <a:off x="228630" y="1127892"/>
            <a:ext cx="6127896" cy="584775"/>
          </a:xfrm>
          <a:prstGeom prst="rect">
            <a:avLst/>
          </a:prstGeom>
        </p:spPr>
        <p:txBody>
          <a:bodyPr wrap="none">
            <a:spAutoFit/>
          </a:bodyPr>
          <a:lstStyle/>
          <a:p>
            <a:r>
              <a:rPr lang="de-DE" sz="3200" b="1" dirty="0">
                <a:solidFill>
                  <a:schemeClr val="accent6"/>
                </a:solidFill>
                <a:effectLst>
                  <a:outerShdw blurRad="38100" dist="38100" dir="2700000" algn="tl">
                    <a:srgbClr val="000000">
                      <a:alpha val="43137"/>
                    </a:srgbClr>
                  </a:outerShdw>
                </a:effectLst>
                <a:latin typeface="Garamond" panose="02020404030301010803" pitchFamily="18" charset="0"/>
              </a:rPr>
              <a:t>Praxiserfahrungen </a:t>
            </a: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 Impressionen</a:t>
            </a:r>
            <a:endParaRPr lang="de-DE" sz="32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4074930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ctrTitle"/>
          </p:nvPr>
        </p:nvSpPr>
        <p:spPr>
          <a:xfrm>
            <a:off x="685800" y="2130425"/>
            <a:ext cx="8458200" cy="3602831"/>
          </a:xfrm>
        </p:spPr>
        <p:txBody>
          <a:bodyPr/>
          <a:lstStyle/>
          <a:p>
            <a:pPr eaLnBrk="1" hangingPunct="1"/>
            <a:r>
              <a:rPr lang="de-DE" dirty="0" smtClean="0"/>
              <a:t/>
            </a:r>
            <a:br>
              <a:rPr lang="de-DE" dirty="0" smtClean="0"/>
            </a:br>
            <a:endParaRPr lang="de-DE" dirty="0" smtClean="0">
              <a:cs typeface="Times New Roman" pitchFamily="18" charset="0"/>
            </a:endParaRPr>
          </a:p>
        </p:txBody>
      </p:sp>
      <p:graphicFrame>
        <p:nvGraphicFramePr>
          <p:cNvPr id="3" name="Diagramm 2"/>
          <p:cNvGraphicFramePr/>
          <p:nvPr>
            <p:extLst>
              <p:ext uri="{D42A27DB-BD31-4B8C-83A1-F6EECF244321}">
                <p14:modId xmlns:p14="http://schemas.microsoft.com/office/powerpoint/2010/main" val="2055575977"/>
              </p:ext>
            </p:extLst>
          </p:nvPr>
        </p:nvGraphicFramePr>
        <p:xfrm>
          <a:off x="2520280" y="1052736"/>
          <a:ext cx="64447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0" y="1860848"/>
            <a:ext cx="2520280" cy="3384375"/>
          </a:xfrm>
          <a:prstGeom prst="rect">
            <a:avLst/>
          </a:prstGeom>
          <a:solidFill>
            <a:schemeClr val="bg1"/>
          </a:solidFill>
          <a:ln>
            <a:noFill/>
          </a:ln>
        </p:spPr>
      </p:pic>
      <p:sp>
        <p:nvSpPr>
          <p:cNvPr id="4" name="Textfeld 3"/>
          <p:cNvSpPr txBox="1"/>
          <p:nvPr/>
        </p:nvSpPr>
        <p:spPr>
          <a:xfrm>
            <a:off x="0" y="521195"/>
            <a:ext cx="4248472" cy="707886"/>
          </a:xfrm>
          <a:prstGeom prst="rect">
            <a:avLst/>
          </a:prstGeom>
          <a:noFill/>
        </p:spPr>
        <p:txBody>
          <a:bodyPr wrap="square" rtlCol="0">
            <a:spAutoFit/>
          </a:bodyPr>
          <a:lstStyle/>
          <a:p>
            <a:r>
              <a:rPr lang="de-DE" sz="4000" b="1" dirty="0" smtClean="0">
                <a:solidFill>
                  <a:schemeClr val="accent6"/>
                </a:solidFill>
                <a:effectLst>
                  <a:outerShdw blurRad="38100" dist="38100" dir="2700000" algn="tl">
                    <a:srgbClr val="000000">
                      <a:alpha val="43137"/>
                    </a:srgbClr>
                  </a:outerShdw>
                </a:effectLst>
                <a:latin typeface="Garamond" panose="02020404030301010803" pitchFamily="18" charset="0"/>
              </a:rPr>
              <a:t>Agenda</a:t>
            </a:r>
            <a:endParaRPr lang="de-DE" sz="40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C:\Users\Sabine Schwarz\AppData\Local\Microsoft\Windows\Temporary Internet Files\Content.IE5\ECFO8ZT1\MC90023325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870943"/>
            <a:ext cx="1925121" cy="190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998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83768" y="1412776"/>
            <a:ext cx="3348064" cy="4464497"/>
          </a:xfrm>
          <a:prstGeom prst="rect">
            <a:avLst/>
          </a:prstGeom>
          <a:solidFill>
            <a:schemeClr val="bg1"/>
          </a:solidFill>
          <a:ln>
            <a:noFill/>
          </a:ln>
        </p:spPr>
      </p:pic>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24</a:t>
            </a:fld>
            <a:endParaRPr lang="de-DE" sz="1400" dirty="0" smtClean="0"/>
          </a:p>
        </p:txBody>
      </p:sp>
      <p:sp>
        <p:nvSpPr>
          <p:cNvPr id="8" name="Textfeld 7"/>
          <p:cNvSpPr txBox="1"/>
          <p:nvPr/>
        </p:nvSpPr>
        <p:spPr>
          <a:xfrm>
            <a:off x="118004" y="980728"/>
            <a:ext cx="8784976" cy="5386090"/>
          </a:xfrm>
          <a:prstGeom prst="rect">
            <a:avLst/>
          </a:prstGeom>
          <a:noFill/>
        </p:spPr>
        <p:txBody>
          <a:bodyPr wrap="square" rtlCol="0">
            <a:spAutoFit/>
          </a:bodyPr>
          <a:lstStyle/>
          <a:p>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Grundbildung als Querschnittsthema denken</a:t>
            </a:r>
          </a:p>
          <a:p>
            <a:endParaRPr lang="de-DE" sz="800" dirty="0" smtClean="0"/>
          </a:p>
          <a:p>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Ziel: Orientierung</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aktives Handeln und Teilhabe an der Gesellschaft </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fördern</a:t>
            </a:r>
          </a:p>
          <a:p>
            <a:pPr marL="342900" indent="-342900">
              <a:buFont typeface="Wingdings" panose="05000000000000000000" pitchFamily="2" charset="2"/>
              <a:buChar char="Ø"/>
            </a:pP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Armutsbekämpfung</a:t>
            </a:r>
          </a:p>
          <a:p>
            <a:pPr marL="342900" indent="-342900">
              <a:buFont typeface="Wingdings" panose="05000000000000000000" pitchFamily="2" charset="2"/>
              <a:buChar char="Ø"/>
            </a:pP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Prävention</a:t>
            </a:r>
          </a:p>
          <a:p>
            <a:pPr marL="342900" indent="-342900">
              <a:buFont typeface="Wingdings" panose="05000000000000000000" pitchFamily="2" charset="2"/>
              <a:buChar char="Ø"/>
            </a:pP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Inklusion / Chancengleichheit</a:t>
            </a:r>
          </a:p>
          <a:p>
            <a:pPr marL="342900" indent="-342900">
              <a:buFont typeface="Wingdings" panose="05000000000000000000" pitchFamily="2" charset="2"/>
              <a:buChar char="Ø"/>
            </a:pP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Familienbildung</a:t>
            </a:r>
          </a:p>
          <a:p>
            <a:pPr marL="342900" indent="-342900">
              <a:buFont typeface="Wingdings" panose="05000000000000000000" pitchFamily="2" charset="2"/>
              <a:buChar char="Ø"/>
            </a:pP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Verbraucher- und Finanzbildung</a:t>
            </a:r>
          </a:p>
          <a:p>
            <a:pPr marL="342900" indent="-342900">
              <a:buFont typeface="Wingdings" panose="05000000000000000000" pitchFamily="2" charset="2"/>
              <a:buChar char="Ø"/>
            </a:pP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Quartiersentwicklung</a:t>
            </a:r>
          </a:p>
          <a:p>
            <a:pPr marL="342900" indent="-342900">
              <a:buFont typeface="Wingdings" panose="05000000000000000000" pitchFamily="2" charset="2"/>
              <a:buChar char="Ø"/>
            </a:pP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Gesundheitsförderung</a:t>
            </a:r>
          </a:p>
          <a:p>
            <a:pPr marL="342900" indent="-342900">
              <a:buFont typeface="Wingdings" panose="05000000000000000000" pitchFamily="2" charset="2"/>
              <a:buChar char="Ø"/>
            </a:pP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Beschäftigungsfähigkeit</a:t>
            </a:r>
          </a:p>
          <a:p>
            <a:pPr marL="342900" indent="-342900">
              <a:buFont typeface="Wingdings" panose="05000000000000000000" pitchFamily="2" charset="2"/>
              <a:buChar char="Ø"/>
            </a:pP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Zuwanderung</a:t>
            </a:r>
          </a:p>
          <a:p>
            <a:pPr marL="342900" indent="-342900">
              <a:buFont typeface="Wingdings" panose="05000000000000000000" pitchFamily="2" charset="2"/>
              <a:buChar char="Ø"/>
            </a:pP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a:t>
            </a:r>
          </a:p>
          <a:p>
            <a:endParaRPr lang="de-DE" sz="1600"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sp>
        <p:nvSpPr>
          <p:cNvPr id="2" name="Geschweifte Klammer rechts 1"/>
          <p:cNvSpPr/>
          <p:nvPr/>
        </p:nvSpPr>
        <p:spPr>
          <a:xfrm>
            <a:off x="4788024" y="2420887"/>
            <a:ext cx="846248" cy="3456385"/>
          </a:xfrm>
          <a:prstGeom prst="rightBrace">
            <a:avLst>
              <a:gd name="adj1" fmla="val 0"/>
              <a:gd name="adj2" fmla="val 4958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4" name="Abgerundetes Rechteck 3"/>
          <p:cNvSpPr/>
          <p:nvPr/>
        </p:nvSpPr>
        <p:spPr>
          <a:xfrm>
            <a:off x="5634272" y="3212975"/>
            <a:ext cx="3268708" cy="18722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rPr>
              <a:t>Ressortübergreifende </a:t>
            </a:r>
            <a:r>
              <a:rPr lang="de-DE" b="1" dirty="0">
                <a:solidFill>
                  <a:schemeClr val="accent6"/>
                </a:solidFill>
                <a:effectLst>
                  <a:outerShdw blurRad="38100" dist="38100" dir="2700000" algn="tl">
                    <a:srgbClr val="000000">
                      <a:alpha val="43137"/>
                    </a:srgbClr>
                  </a:outerShdw>
                </a:effectLst>
                <a:latin typeface="Garamond" panose="02020404030301010803" pitchFamily="18" charset="0"/>
              </a:rPr>
              <a:t>Zusammenarbeit</a:t>
            </a:r>
          </a:p>
        </p:txBody>
      </p:sp>
    </p:spTree>
    <p:extLst>
      <p:ext uri="{BB962C8B-B14F-4D97-AF65-F5344CB8AC3E}">
        <p14:creationId xmlns:p14="http://schemas.microsoft.com/office/powerpoint/2010/main" val="486182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ctrTitle"/>
          </p:nvPr>
        </p:nvSpPr>
        <p:spPr>
          <a:xfrm>
            <a:off x="685800" y="2130425"/>
            <a:ext cx="8458200" cy="3602831"/>
          </a:xfrm>
        </p:spPr>
        <p:txBody>
          <a:bodyPr/>
          <a:lstStyle/>
          <a:p>
            <a:pPr eaLnBrk="1" hangingPunct="1"/>
            <a:r>
              <a:rPr lang="de-DE" dirty="0" smtClean="0"/>
              <a:t/>
            </a:r>
            <a:br>
              <a:rPr lang="de-DE" dirty="0" smtClean="0"/>
            </a:br>
            <a:endParaRPr lang="de-DE" dirty="0" smtClean="0">
              <a:cs typeface="Times New Roman" pitchFamily="18" charset="0"/>
            </a:endParaRPr>
          </a:p>
        </p:txBody>
      </p:sp>
      <p:graphicFrame>
        <p:nvGraphicFramePr>
          <p:cNvPr id="3" name="Diagramm 2"/>
          <p:cNvGraphicFramePr/>
          <p:nvPr>
            <p:extLst>
              <p:ext uri="{D42A27DB-BD31-4B8C-83A1-F6EECF244321}">
                <p14:modId xmlns:p14="http://schemas.microsoft.com/office/powerpoint/2010/main" val="3195946728"/>
              </p:ext>
            </p:extLst>
          </p:nvPr>
        </p:nvGraphicFramePr>
        <p:xfrm>
          <a:off x="2520280" y="1052736"/>
          <a:ext cx="64447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0" y="1860848"/>
            <a:ext cx="2520280" cy="3384375"/>
          </a:xfrm>
          <a:prstGeom prst="rect">
            <a:avLst/>
          </a:prstGeom>
          <a:solidFill>
            <a:schemeClr val="bg1"/>
          </a:solidFill>
          <a:ln>
            <a:noFill/>
          </a:ln>
        </p:spPr>
      </p:pic>
      <p:sp>
        <p:nvSpPr>
          <p:cNvPr id="4" name="Textfeld 3"/>
          <p:cNvSpPr txBox="1"/>
          <p:nvPr/>
        </p:nvSpPr>
        <p:spPr>
          <a:xfrm>
            <a:off x="0" y="521195"/>
            <a:ext cx="4248472" cy="707886"/>
          </a:xfrm>
          <a:prstGeom prst="rect">
            <a:avLst/>
          </a:prstGeom>
          <a:noFill/>
        </p:spPr>
        <p:txBody>
          <a:bodyPr wrap="square" rtlCol="0">
            <a:spAutoFit/>
          </a:bodyPr>
          <a:lstStyle/>
          <a:p>
            <a:r>
              <a:rPr lang="de-DE" sz="4000" b="1" dirty="0" smtClean="0">
                <a:solidFill>
                  <a:schemeClr val="accent6"/>
                </a:solidFill>
                <a:effectLst>
                  <a:outerShdw blurRad="38100" dist="38100" dir="2700000" algn="tl">
                    <a:srgbClr val="000000">
                      <a:alpha val="43137"/>
                    </a:srgbClr>
                  </a:outerShdw>
                </a:effectLst>
                <a:latin typeface="Garamond" panose="02020404030301010803" pitchFamily="18" charset="0"/>
              </a:rPr>
              <a:t>Agenda</a:t>
            </a:r>
            <a:endParaRPr lang="de-DE" sz="40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C:\Users\Sabine Schwarz\AppData\Local\Microsoft\Windows\Temporary Internet Files\Content.IE5\ECFO8ZT1\MC90023325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870943"/>
            <a:ext cx="1925121" cy="190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90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26</a:t>
            </a:fld>
            <a:endParaRPr lang="de-DE" sz="1400" smtClean="0"/>
          </a:p>
        </p:txBody>
      </p:sp>
      <p:sp>
        <p:nvSpPr>
          <p:cNvPr id="5" name="Textfeld 4"/>
          <p:cNvSpPr txBox="1"/>
          <p:nvPr/>
        </p:nvSpPr>
        <p:spPr>
          <a:xfrm>
            <a:off x="323528" y="513973"/>
            <a:ext cx="9116820" cy="954107"/>
          </a:xfrm>
          <a:prstGeom prst="rect">
            <a:avLst/>
          </a:prstGeom>
          <a:noFill/>
        </p:spPr>
        <p:txBody>
          <a:bodyPr wrap="square" rtlCol="0">
            <a:spAutoFit/>
          </a:bodyPr>
          <a:lstStyle/>
          <a:p>
            <a:r>
              <a:rPr lang="de-DE" sz="2800" b="1" dirty="0" smtClean="0">
                <a:solidFill>
                  <a:schemeClr val="accent6"/>
                </a:solidFill>
                <a:effectLst>
                  <a:outerShdw blurRad="38100" dist="38100" dir="2700000" algn="tl">
                    <a:srgbClr val="000000">
                      <a:alpha val="43137"/>
                    </a:srgbClr>
                  </a:outerShdw>
                </a:effectLst>
                <a:latin typeface="Garamond" panose="02020404030301010803" pitchFamily="18" charset="0"/>
              </a:rPr>
              <a:t>Mögliche Arbeitgeber für </a:t>
            </a:r>
          </a:p>
          <a:p>
            <a:r>
              <a:rPr lang="de-DE" sz="2800" b="1" dirty="0" smtClean="0">
                <a:solidFill>
                  <a:schemeClr val="accent6"/>
                </a:solidFill>
                <a:effectLst>
                  <a:outerShdw blurRad="38100" dist="38100" dir="2700000" algn="tl">
                    <a:srgbClr val="000000">
                      <a:alpha val="43137"/>
                    </a:srgbClr>
                  </a:outerShdw>
                </a:effectLst>
                <a:latin typeface="Garamond" panose="02020404030301010803" pitchFamily="18" charset="0"/>
              </a:rPr>
              <a:t>Erwachsenenbildner </a:t>
            </a:r>
            <a:r>
              <a:rPr lang="de-DE" sz="2800" b="1" dirty="0">
                <a:solidFill>
                  <a:schemeClr val="accent6"/>
                </a:solidFill>
                <a:effectLst>
                  <a:outerShdw blurRad="38100" dist="38100" dir="2700000" algn="tl">
                    <a:srgbClr val="000000">
                      <a:alpha val="43137"/>
                    </a:srgbClr>
                  </a:outerShdw>
                </a:effectLst>
                <a:latin typeface="Garamond" panose="02020404030301010803" pitchFamily="18" charset="0"/>
              </a:rPr>
              <a:t>im Feld der Grundbildung</a:t>
            </a:r>
          </a:p>
        </p:txBody>
      </p:sp>
      <p:graphicFrame>
        <p:nvGraphicFramePr>
          <p:cNvPr id="6" name="Tabelle 5"/>
          <p:cNvGraphicFramePr>
            <a:graphicFrameLocks noGrp="1"/>
          </p:cNvGraphicFramePr>
          <p:nvPr>
            <p:extLst>
              <p:ext uri="{D42A27DB-BD31-4B8C-83A1-F6EECF244321}">
                <p14:modId xmlns:p14="http://schemas.microsoft.com/office/powerpoint/2010/main" val="2047220612"/>
              </p:ext>
            </p:extLst>
          </p:nvPr>
        </p:nvGraphicFramePr>
        <p:xfrm>
          <a:off x="323528" y="1628800"/>
          <a:ext cx="8206730" cy="4572403"/>
        </p:xfrm>
        <a:graphic>
          <a:graphicData uri="http://schemas.openxmlformats.org/drawingml/2006/table">
            <a:tbl>
              <a:tblPr firstRow="1" firstCol="1" bandRow="1">
                <a:tableStyleId>{10A1B5D5-9B99-4C35-A422-299274C87663}</a:tableStyleId>
              </a:tblPr>
              <a:tblGrid>
                <a:gridCol w="3970633"/>
                <a:gridCol w="4236097"/>
              </a:tblGrid>
              <a:tr h="172854">
                <a:tc>
                  <a:txBody>
                    <a:bodyPr/>
                    <a:lstStyle/>
                    <a:p>
                      <a:pPr>
                        <a:spcAft>
                          <a:spcPts val="0"/>
                        </a:spcAft>
                      </a:pPr>
                      <a:r>
                        <a:rPr lang="de-DE" sz="1400" dirty="0" smtClean="0">
                          <a:effectLst/>
                        </a:rPr>
                        <a:t>Institutionen </a:t>
                      </a:r>
                      <a:r>
                        <a:rPr lang="de-DE" sz="1400" dirty="0">
                          <a:effectLst/>
                        </a:rPr>
                        <a:t>(Auswahl)</a:t>
                      </a:r>
                      <a:endParaRPr lang="de-DE" sz="1400" dirty="0">
                        <a:solidFill>
                          <a:schemeClr val="tx1"/>
                        </a:solidFill>
                        <a:effectLst/>
                        <a:latin typeface="Garamond" panose="02020404030301010803" pitchFamily="18" charset="0"/>
                        <a:ea typeface="Times"/>
                        <a:cs typeface="Times New Roman"/>
                      </a:endParaRPr>
                    </a:p>
                  </a:txBody>
                  <a:tcPr marL="67089" marR="67089" marT="0" marB="0"/>
                </a:tc>
                <a:tc>
                  <a:txBody>
                    <a:bodyPr/>
                    <a:lstStyle/>
                    <a:p>
                      <a:pPr>
                        <a:spcAft>
                          <a:spcPts val="0"/>
                        </a:spcAft>
                      </a:pPr>
                      <a:r>
                        <a:rPr lang="de-DE" sz="1400" dirty="0" smtClean="0">
                          <a:effectLst/>
                        </a:rPr>
                        <a:t>Tätigkeiten </a:t>
                      </a:r>
                      <a:r>
                        <a:rPr lang="de-DE" sz="1400" dirty="0">
                          <a:effectLst/>
                        </a:rPr>
                        <a:t>(Auswahl)</a:t>
                      </a:r>
                      <a:endParaRPr lang="de-DE" sz="1400" dirty="0">
                        <a:solidFill>
                          <a:schemeClr val="tx1"/>
                        </a:solidFill>
                        <a:effectLst/>
                        <a:latin typeface="Garamond" panose="02020404030301010803" pitchFamily="18" charset="0"/>
                        <a:ea typeface="Times"/>
                        <a:cs typeface="Times New Roman"/>
                      </a:endParaRPr>
                    </a:p>
                  </a:txBody>
                  <a:tcPr marL="67089" marR="67089" marT="0" marB="0"/>
                </a:tc>
              </a:tr>
              <a:tr h="518563">
                <a:tc>
                  <a:txBody>
                    <a:bodyPr/>
                    <a:lstStyle/>
                    <a:p>
                      <a:pPr>
                        <a:spcAft>
                          <a:spcPts val="0"/>
                        </a:spcAft>
                      </a:pPr>
                      <a:r>
                        <a:rPr lang="de-DE" sz="1400" dirty="0" smtClean="0">
                          <a:effectLst/>
                        </a:rPr>
                        <a:t>Volkshochschulen (VHS)</a:t>
                      </a:r>
                      <a:endParaRPr lang="de-DE" sz="1400" dirty="0">
                        <a:solidFill>
                          <a:schemeClr val="tx1"/>
                        </a:solidFill>
                        <a:effectLst/>
                        <a:latin typeface="Garamond" panose="02020404030301010803" pitchFamily="18" charset="0"/>
                        <a:ea typeface="Times"/>
                        <a:cs typeface="Times New Roman"/>
                      </a:endParaRPr>
                    </a:p>
                  </a:txBody>
                  <a:tcPr marL="67089" marR="67089" marT="0" marB="0"/>
                </a:tc>
                <a:tc>
                  <a:txBody>
                    <a:bodyPr/>
                    <a:lstStyle/>
                    <a:p>
                      <a:pPr>
                        <a:spcAft>
                          <a:spcPts val="0"/>
                        </a:spcAft>
                      </a:pPr>
                      <a:r>
                        <a:rPr lang="de-DE" sz="1400" dirty="0">
                          <a:effectLst/>
                        </a:rPr>
                        <a:t>Kursleitung, </a:t>
                      </a:r>
                      <a:r>
                        <a:rPr lang="de-DE" sz="1400" dirty="0" smtClean="0">
                          <a:effectLst/>
                        </a:rPr>
                        <a:t>Fachbereichs-, Programmbereichsleitung</a:t>
                      </a:r>
                      <a:r>
                        <a:rPr lang="de-DE" sz="1400" dirty="0">
                          <a:effectLst/>
                        </a:rPr>
                        <a:t>, </a:t>
                      </a:r>
                      <a:r>
                        <a:rPr lang="de-DE" sz="1400" dirty="0" smtClean="0">
                          <a:effectLst/>
                        </a:rPr>
                        <a:t>Projektarbeit</a:t>
                      </a:r>
                      <a:endParaRPr lang="de-DE" sz="1400" dirty="0">
                        <a:solidFill>
                          <a:schemeClr val="tx1"/>
                        </a:solidFill>
                        <a:effectLst/>
                        <a:latin typeface="Garamond" panose="02020404030301010803" pitchFamily="18" charset="0"/>
                        <a:ea typeface="Times"/>
                        <a:cs typeface="Times New Roman"/>
                      </a:endParaRPr>
                    </a:p>
                  </a:txBody>
                  <a:tcPr marL="67089" marR="67089" marT="0" marB="0"/>
                </a:tc>
              </a:tr>
              <a:tr h="691417">
                <a:tc>
                  <a:txBody>
                    <a:bodyPr/>
                    <a:lstStyle/>
                    <a:p>
                      <a:pPr>
                        <a:spcAft>
                          <a:spcPts val="0"/>
                        </a:spcAft>
                      </a:pPr>
                      <a:r>
                        <a:rPr lang="de-DE" sz="1400" dirty="0" smtClean="0">
                          <a:effectLst/>
                        </a:rPr>
                        <a:t>Deutscher Volkshochschulverband (DVV)</a:t>
                      </a:r>
                      <a:endParaRPr lang="de-DE" sz="1400" dirty="0">
                        <a:solidFill>
                          <a:schemeClr val="tx1"/>
                        </a:solidFill>
                        <a:effectLst/>
                        <a:latin typeface="Garamond" panose="02020404030301010803" pitchFamily="18" charset="0"/>
                        <a:ea typeface="Times"/>
                        <a:cs typeface="Times New Roman"/>
                      </a:endParaRPr>
                    </a:p>
                  </a:txBody>
                  <a:tcPr marL="67089" marR="67089" marT="0" marB="0"/>
                </a:tc>
                <a:tc>
                  <a:txBody>
                    <a:bodyPr/>
                    <a:lstStyle/>
                    <a:p>
                      <a:pPr>
                        <a:spcAft>
                          <a:spcPts val="0"/>
                        </a:spcAft>
                      </a:pPr>
                      <a:r>
                        <a:rPr lang="de-DE" sz="1400" dirty="0" smtClean="0">
                          <a:effectLst/>
                        </a:rPr>
                        <a:t>Netzwerkarbeit</a:t>
                      </a:r>
                      <a:r>
                        <a:rPr lang="de-DE" sz="1400" dirty="0">
                          <a:effectLst/>
                        </a:rPr>
                        <a:t>, Öffentlichkeitsarbeit, Verbandsarbeit, Projektarbeit (z.B. Entwicklung des Rahmencurriculums Schreiben und Lesen, ich-will-lernen.de)</a:t>
                      </a:r>
                      <a:endParaRPr lang="de-DE" sz="1400" dirty="0">
                        <a:solidFill>
                          <a:schemeClr val="tx1"/>
                        </a:solidFill>
                        <a:effectLst/>
                        <a:latin typeface="Garamond" panose="02020404030301010803" pitchFamily="18" charset="0"/>
                        <a:ea typeface="Times"/>
                        <a:cs typeface="Times New Roman"/>
                      </a:endParaRPr>
                    </a:p>
                  </a:txBody>
                  <a:tcPr marL="67089" marR="67089" marT="0" marB="0"/>
                </a:tc>
              </a:tr>
              <a:tr h="507290">
                <a:tc>
                  <a:txBody>
                    <a:bodyPr/>
                    <a:lstStyle/>
                    <a:p>
                      <a:pPr>
                        <a:spcAft>
                          <a:spcPts val="0"/>
                        </a:spcAft>
                      </a:pPr>
                      <a:r>
                        <a:rPr lang="de-DE" sz="1400" dirty="0">
                          <a:effectLst/>
                        </a:rPr>
                        <a:t>Universitäten, Fachhochschulen, </a:t>
                      </a:r>
                      <a:r>
                        <a:rPr lang="de-DE" sz="1400" dirty="0" smtClean="0">
                          <a:effectLst/>
                        </a:rPr>
                        <a:t>Forschungsinstitute (z.B</a:t>
                      </a:r>
                      <a:r>
                        <a:rPr lang="de-DE" sz="1400" dirty="0">
                          <a:effectLst/>
                        </a:rPr>
                        <a:t>. Deutsches Institut für Erwachsenenbildung)</a:t>
                      </a:r>
                      <a:endParaRPr lang="de-DE" sz="1400" dirty="0">
                        <a:solidFill>
                          <a:schemeClr val="tx1"/>
                        </a:solidFill>
                        <a:effectLst/>
                        <a:latin typeface="Garamond" panose="02020404030301010803" pitchFamily="18" charset="0"/>
                        <a:ea typeface="Times"/>
                        <a:cs typeface="Times New Roman"/>
                      </a:endParaRPr>
                    </a:p>
                  </a:txBody>
                  <a:tcPr marL="67089" marR="67089" marT="0" marB="0"/>
                </a:tc>
                <a:tc>
                  <a:txBody>
                    <a:bodyPr/>
                    <a:lstStyle/>
                    <a:p>
                      <a:pPr>
                        <a:spcAft>
                          <a:spcPts val="0"/>
                        </a:spcAft>
                      </a:pPr>
                      <a:r>
                        <a:rPr lang="de-DE" sz="1400" dirty="0">
                          <a:effectLst/>
                        </a:rPr>
                        <a:t>Lehr- und Forschungstätigkeiten, Projektarbeit, Transferarbeit (Kongresse, Publikationen)</a:t>
                      </a:r>
                      <a:endParaRPr lang="de-DE" sz="1400" dirty="0">
                        <a:solidFill>
                          <a:schemeClr val="tx1"/>
                        </a:solidFill>
                        <a:effectLst/>
                        <a:latin typeface="Garamond" panose="02020404030301010803" pitchFamily="18" charset="0"/>
                        <a:ea typeface="Times"/>
                        <a:cs typeface="Times New Roman"/>
                      </a:endParaRPr>
                    </a:p>
                  </a:txBody>
                  <a:tcPr marL="67089" marR="67089" marT="0" marB="0"/>
                </a:tc>
              </a:tr>
              <a:tr h="518563">
                <a:tc>
                  <a:txBody>
                    <a:bodyPr/>
                    <a:lstStyle/>
                    <a:p>
                      <a:pPr>
                        <a:spcAft>
                          <a:spcPts val="0"/>
                        </a:spcAft>
                      </a:pPr>
                      <a:r>
                        <a:rPr lang="de-DE" sz="1400">
                          <a:effectLst/>
                        </a:rPr>
                        <a:t>Projektagenturen (z.B. Lernende Region-Netzwerk Köln e.V.)</a:t>
                      </a:r>
                      <a:endParaRPr lang="de-DE" sz="1400">
                        <a:solidFill>
                          <a:schemeClr val="tx1"/>
                        </a:solidFill>
                        <a:effectLst/>
                        <a:latin typeface="Garamond" panose="02020404030301010803" pitchFamily="18" charset="0"/>
                        <a:ea typeface="Times"/>
                        <a:cs typeface="Times New Roman"/>
                      </a:endParaRPr>
                    </a:p>
                  </a:txBody>
                  <a:tcPr marL="67089" marR="67089" marT="0" marB="0"/>
                </a:tc>
                <a:tc>
                  <a:txBody>
                    <a:bodyPr/>
                    <a:lstStyle/>
                    <a:p>
                      <a:pPr>
                        <a:spcAft>
                          <a:spcPts val="0"/>
                        </a:spcAft>
                      </a:pPr>
                      <a:r>
                        <a:rPr lang="de-DE" sz="1400" dirty="0" smtClean="0">
                          <a:effectLst/>
                        </a:rPr>
                        <a:t>Netzwerkarbeit</a:t>
                      </a:r>
                      <a:r>
                        <a:rPr lang="de-DE" sz="1400" dirty="0">
                          <a:effectLst/>
                        </a:rPr>
                        <a:t>, Öffentlichkeitsarbeit, Projektarbeit, </a:t>
                      </a:r>
                      <a:r>
                        <a:rPr lang="de-DE" sz="1400" dirty="0" smtClean="0">
                          <a:effectLst/>
                        </a:rPr>
                        <a:t>Infrastrukturaufbau (z.B. Grundbildungszentrum,</a:t>
                      </a:r>
                      <a:r>
                        <a:rPr lang="de-DE" sz="1400" baseline="0" dirty="0" smtClean="0">
                          <a:effectLst/>
                        </a:rPr>
                        <a:t> Lernpatenschaften), Transferarbeit (Kongresse, Publikationen)</a:t>
                      </a:r>
                      <a:r>
                        <a:rPr lang="de-DE" sz="1400" dirty="0" smtClean="0">
                          <a:effectLst/>
                        </a:rPr>
                        <a:t> </a:t>
                      </a:r>
                      <a:endParaRPr lang="de-DE" sz="1400" dirty="0">
                        <a:solidFill>
                          <a:schemeClr val="tx1"/>
                        </a:solidFill>
                        <a:effectLst/>
                        <a:latin typeface="Garamond" panose="02020404030301010803" pitchFamily="18" charset="0"/>
                        <a:ea typeface="Times"/>
                        <a:cs typeface="Times New Roman"/>
                      </a:endParaRPr>
                    </a:p>
                  </a:txBody>
                  <a:tcPr marL="67089" marR="67089" marT="0" marB="0"/>
                </a:tc>
              </a:tr>
              <a:tr h="1258124">
                <a:tc>
                  <a:txBody>
                    <a:bodyPr/>
                    <a:lstStyle/>
                    <a:p>
                      <a:pPr>
                        <a:spcAft>
                          <a:spcPts val="0"/>
                        </a:spcAft>
                      </a:pPr>
                      <a:r>
                        <a:rPr lang="de-DE" sz="1400" dirty="0">
                          <a:effectLst/>
                        </a:rPr>
                        <a:t>Ministerien und Projektträger (z.B. Bundesministerium für Bildung und Forschung, Alphabund)</a:t>
                      </a:r>
                      <a:endParaRPr lang="de-DE" sz="1400" dirty="0">
                        <a:solidFill>
                          <a:schemeClr val="tx1"/>
                        </a:solidFill>
                        <a:effectLst/>
                        <a:latin typeface="Garamond" panose="02020404030301010803" pitchFamily="18" charset="0"/>
                        <a:ea typeface="Times"/>
                        <a:cs typeface="Times New Roman"/>
                      </a:endParaRPr>
                    </a:p>
                  </a:txBody>
                  <a:tcPr marL="67089" marR="67089" marT="0" marB="0"/>
                </a:tc>
                <a:tc>
                  <a:txBody>
                    <a:bodyPr/>
                    <a:lstStyle/>
                    <a:p>
                      <a:pPr>
                        <a:spcAft>
                          <a:spcPts val="0"/>
                        </a:spcAft>
                      </a:pPr>
                      <a:r>
                        <a:rPr lang="de-DE" sz="1400" dirty="0" smtClean="0">
                          <a:effectLst/>
                        </a:rPr>
                        <a:t>Rahmenbedingungen </a:t>
                      </a:r>
                      <a:r>
                        <a:rPr lang="de-DE" sz="1400" dirty="0">
                          <a:effectLst/>
                        </a:rPr>
                        <a:t>für </a:t>
                      </a:r>
                      <a:r>
                        <a:rPr lang="de-DE" sz="1400" dirty="0" smtClean="0">
                          <a:effectLst/>
                        </a:rPr>
                        <a:t>politische </a:t>
                      </a:r>
                      <a:r>
                        <a:rPr lang="de-DE" sz="1400" dirty="0">
                          <a:effectLst/>
                        </a:rPr>
                        <a:t>Vorhaben und für Forschungs- und Entwicklungsförderung schaffen, Öffentlichkeitsarbeit, Publikationen  </a:t>
                      </a:r>
                    </a:p>
                    <a:p>
                      <a:pPr>
                        <a:spcAft>
                          <a:spcPts val="0"/>
                        </a:spcAft>
                      </a:pPr>
                      <a:endParaRPr lang="de-DE" sz="1400" dirty="0" smtClean="0">
                        <a:effectLst/>
                      </a:endParaRPr>
                    </a:p>
                    <a:p>
                      <a:pPr>
                        <a:spcAft>
                          <a:spcPts val="0"/>
                        </a:spcAft>
                      </a:pPr>
                      <a:r>
                        <a:rPr lang="de-DE" sz="1400" dirty="0" smtClean="0">
                          <a:effectLst/>
                        </a:rPr>
                        <a:t>Programm-Management </a:t>
                      </a:r>
                      <a:r>
                        <a:rPr lang="de-DE" sz="1400" dirty="0">
                          <a:effectLst/>
                        </a:rPr>
                        <a:t>der Forschungs- und Entwicklungsvorhaben, Öffentlichkeitsarbeit, Transfer </a:t>
                      </a:r>
                      <a:endParaRPr lang="de-DE" sz="1400" dirty="0">
                        <a:solidFill>
                          <a:schemeClr val="tx1"/>
                        </a:solidFill>
                        <a:effectLst/>
                        <a:latin typeface="Garamond" panose="02020404030301010803" pitchFamily="18" charset="0"/>
                        <a:ea typeface="Times"/>
                        <a:cs typeface="Times New Roman"/>
                      </a:endParaRPr>
                    </a:p>
                  </a:txBody>
                  <a:tcPr marL="67089" marR="67089" marT="0" marB="0"/>
                </a:tc>
              </a:tr>
            </a:tbl>
          </a:graphicData>
        </a:graphic>
      </p:graphicFrame>
    </p:spTree>
    <p:extLst>
      <p:ext uri="{BB962C8B-B14F-4D97-AF65-F5344CB8AC3E}">
        <p14:creationId xmlns:p14="http://schemas.microsoft.com/office/powerpoint/2010/main" val="129320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27</a:t>
            </a:fld>
            <a:endParaRPr lang="de-DE" sz="1400" smtClean="0"/>
          </a:p>
        </p:txBody>
      </p:sp>
      <p:sp>
        <p:nvSpPr>
          <p:cNvPr id="5" name="Textfeld 4"/>
          <p:cNvSpPr txBox="1"/>
          <p:nvPr/>
        </p:nvSpPr>
        <p:spPr>
          <a:xfrm>
            <a:off x="395536" y="620688"/>
            <a:ext cx="9396536" cy="5370701"/>
          </a:xfrm>
          <a:prstGeom prst="rect">
            <a:avLst/>
          </a:prstGeom>
          <a:noFill/>
        </p:spPr>
        <p:txBody>
          <a:bodyPr wrap="square" rtlCol="0">
            <a:spAutoFit/>
          </a:bodyPr>
          <a:lstStyle/>
          <a:p>
            <a:r>
              <a:rPr lang="de-DE" sz="2800" b="1" dirty="0" smtClean="0">
                <a:solidFill>
                  <a:schemeClr val="accent6"/>
                </a:solidFill>
                <a:effectLst>
                  <a:outerShdw blurRad="38100" dist="38100" dir="2700000" algn="tl">
                    <a:srgbClr val="000000">
                      <a:alpha val="43137"/>
                    </a:srgbClr>
                  </a:outerShdw>
                </a:effectLst>
                <a:latin typeface="Garamond" panose="02020404030301010803" pitchFamily="18" charset="0"/>
              </a:rPr>
              <a:t>Mögliche Zielgruppen und </a:t>
            </a:r>
          </a:p>
          <a:p>
            <a:r>
              <a:rPr lang="de-DE" sz="2800" b="1" dirty="0" smtClean="0">
                <a:solidFill>
                  <a:schemeClr val="accent6"/>
                </a:solidFill>
                <a:effectLst>
                  <a:outerShdw blurRad="38100" dist="38100" dir="2700000" algn="tl">
                    <a:srgbClr val="000000">
                      <a:alpha val="43137"/>
                    </a:srgbClr>
                  </a:outerShdw>
                </a:effectLst>
                <a:latin typeface="Garamond" panose="02020404030301010803" pitchFamily="18" charset="0"/>
              </a:rPr>
              <a:t>Themen für Erwachsenenbildner im Feld der </a:t>
            </a:r>
          </a:p>
          <a:p>
            <a:r>
              <a:rPr lang="de-DE" sz="2800" b="1" dirty="0" smtClean="0">
                <a:solidFill>
                  <a:schemeClr val="accent6"/>
                </a:solidFill>
                <a:effectLst>
                  <a:outerShdw blurRad="38100" dist="38100" dir="2700000" algn="tl">
                    <a:srgbClr val="000000">
                      <a:alpha val="43137"/>
                    </a:srgbClr>
                  </a:outerShdw>
                </a:effectLst>
                <a:latin typeface="Garamond" panose="02020404030301010803" pitchFamily="18" charset="0"/>
              </a:rPr>
              <a:t>Grundbildung</a:t>
            </a:r>
            <a:endParaRPr lang="de-DE" sz="1000"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endParaRPr lang="de-DE" sz="1000"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r>
              <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rPr>
              <a:t>Zielgruppen </a:t>
            </a:r>
          </a:p>
          <a:p>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Erwachsene mit Grundbildungsbedarfen, gering Qualifizierte, Langzeitarbeitslose, Jugendliche ohne Schul- und Berufsabschlüsse, zugewanderte Menschen mit Grundbildungs- und Alphabetisierungsbedarf…….</a:t>
            </a:r>
          </a:p>
          <a:p>
            <a:endParaRPr lang="de-DE" sz="900"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r>
              <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rPr>
              <a:t>Themen </a:t>
            </a:r>
          </a:p>
          <a:p>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Diagnostik</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 Material- und Konzeptentwicklung; erwachsenengerechte Beratungs- und Lernformate</a:t>
            </a: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 Professionalisierung von Lehrenden, Beratenden, Multiplikatoren und </a:t>
            </a:r>
            <a:r>
              <a:rPr lang="de-DE" dirty="0" err="1" smtClean="0">
                <a:solidFill>
                  <a:schemeClr val="accent6"/>
                </a:solidFill>
                <a:effectLst>
                  <a:outerShdw blurRad="38100" dist="38100" dir="2700000" algn="tl">
                    <a:srgbClr val="000000">
                      <a:alpha val="43137"/>
                    </a:srgbClr>
                  </a:outerShdw>
                </a:effectLst>
                <a:latin typeface="Garamond" panose="02020404030301010803" pitchFamily="18" charset="0"/>
              </a:rPr>
              <a:t>Ehrenamtlern</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 niederschwellige Bildungsarbeit; Selbsthilfegruppen……</a:t>
            </a:r>
            <a:endParaRPr lang="de-DE"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160651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ctrTitle"/>
          </p:nvPr>
        </p:nvSpPr>
        <p:spPr>
          <a:xfrm>
            <a:off x="685800" y="2130425"/>
            <a:ext cx="8458200" cy="3602831"/>
          </a:xfrm>
        </p:spPr>
        <p:txBody>
          <a:bodyPr/>
          <a:lstStyle/>
          <a:p>
            <a:pPr eaLnBrk="1" hangingPunct="1"/>
            <a:r>
              <a:rPr lang="de-DE" dirty="0" smtClean="0"/>
              <a:t/>
            </a:r>
            <a:br>
              <a:rPr lang="de-DE" dirty="0" smtClean="0"/>
            </a:br>
            <a:endParaRPr lang="de-DE" dirty="0" smtClean="0">
              <a:cs typeface="Times New Roman" pitchFamily="18" charset="0"/>
            </a:endParaRPr>
          </a:p>
        </p:txBody>
      </p:sp>
      <p:graphicFrame>
        <p:nvGraphicFramePr>
          <p:cNvPr id="3" name="Diagramm 2"/>
          <p:cNvGraphicFramePr/>
          <p:nvPr>
            <p:extLst>
              <p:ext uri="{D42A27DB-BD31-4B8C-83A1-F6EECF244321}">
                <p14:modId xmlns:p14="http://schemas.microsoft.com/office/powerpoint/2010/main" val="1771726536"/>
              </p:ext>
            </p:extLst>
          </p:nvPr>
        </p:nvGraphicFramePr>
        <p:xfrm>
          <a:off x="2520280" y="1052736"/>
          <a:ext cx="64447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0" y="1860848"/>
            <a:ext cx="2520280" cy="3384375"/>
          </a:xfrm>
          <a:prstGeom prst="rect">
            <a:avLst/>
          </a:prstGeom>
          <a:solidFill>
            <a:schemeClr val="bg1"/>
          </a:solidFill>
          <a:ln>
            <a:noFill/>
          </a:ln>
        </p:spPr>
      </p:pic>
      <p:sp>
        <p:nvSpPr>
          <p:cNvPr id="4" name="Textfeld 3"/>
          <p:cNvSpPr txBox="1"/>
          <p:nvPr/>
        </p:nvSpPr>
        <p:spPr>
          <a:xfrm>
            <a:off x="0" y="521195"/>
            <a:ext cx="4248472" cy="707886"/>
          </a:xfrm>
          <a:prstGeom prst="rect">
            <a:avLst/>
          </a:prstGeom>
          <a:noFill/>
        </p:spPr>
        <p:txBody>
          <a:bodyPr wrap="square" rtlCol="0">
            <a:spAutoFit/>
          </a:bodyPr>
          <a:lstStyle/>
          <a:p>
            <a:r>
              <a:rPr lang="de-DE" sz="4000" b="1" dirty="0" smtClean="0">
                <a:solidFill>
                  <a:schemeClr val="accent6"/>
                </a:solidFill>
                <a:effectLst>
                  <a:outerShdw blurRad="38100" dist="38100" dir="2700000" algn="tl">
                    <a:srgbClr val="000000">
                      <a:alpha val="43137"/>
                    </a:srgbClr>
                  </a:outerShdw>
                </a:effectLst>
                <a:latin typeface="Garamond" panose="02020404030301010803" pitchFamily="18" charset="0"/>
              </a:rPr>
              <a:t>Agenda</a:t>
            </a:r>
            <a:endParaRPr lang="de-DE" sz="40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C:\Users\Sabine Schwarz\AppData\Local\Microsoft\Windows\Temporary Internet Files\Content.IE5\ECFO8ZT1\MC90023325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870943"/>
            <a:ext cx="1925121" cy="190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04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83768" y="1412776"/>
            <a:ext cx="3348064" cy="4464497"/>
          </a:xfrm>
          <a:prstGeom prst="rect">
            <a:avLst/>
          </a:prstGeom>
          <a:solidFill>
            <a:schemeClr val="bg1"/>
          </a:solidFill>
          <a:ln>
            <a:noFill/>
          </a:ln>
        </p:spPr>
      </p:pic>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29</a:t>
            </a:fld>
            <a:endParaRPr lang="de-DE" sz="1400" smtClean="0"/>
          </a:p>
        </p:txBody>
      </p:sp>
      <p:sp>
        <p:nvSpPr>
          <p:cNvPr id="8" name="Textfeld 7"/>
          <p:cNvSpPr txBox="1"/>
          <p:nvPr/>
        </p:nvSpPr>
        <p:spPr>
          <a:xfrm>
            <a:off x="11269" y="764704"/>
            <a:ext cx="8784976" cy="4678204"/>
          </a:xfrm>
          <a:prstGeom prst="rect">
            <a:avLst/>
          </a:prstGeom>
          <a:noFill/>
        </p:spPr>
        <p:txBody>
          <a:bodyPr wrap="square" rtlCol="0">
            <a:spAutoFit/>
          </a:bodyPr>
          <a:lstStyle/>
          <a:p>
            <a:pPr>
              <a:spcAft>
                <a:spcPts val="600"/>
              </a:spcAft>
            </a:pP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Grundbildung als Feld der </a:t>
            </a:r>
          </a:p>
          <a:p>
            <a:pPr>
              <a:spcAft>
                <a:spcPts val="600"/>
              </a:spcAft>
            </a:pPr>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Erwachsenenbildung - Austausch und Diskussion </a:t>
            </a:r>
          </a:p>
          <a:p>
            <a:pPr marL="457200" indent="-457200">
              <a:buFont typeface="Symbol" panose="05050102010706020507" pitchFamily="18" charset="2"/>
              <a:buChar char="-"/>
            </a:pP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Ist Grundbildung für die Erwachsenenbildner (von morgen) ein interessantes Arbeitsfeld?</a:t>
            </a:r>
          </a:p>
          <a:p>
            <a:pPr marL="457200" indent="-457200">
              <a:buFont typeface="Symbol" panose="05050102010706020507" pitchFamily="18" charset="2"/>
              <a:buChar char="-"/>
            </a:pP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Welche Ideen haben Sie, wie sich Menschen mit Grundbildungsbedarfen erreichen lassen?</a:t>
            </a:r>
          </a:p>
          <a:p>
            <a:pPr marL="457200" indent="-457200">
              <a:buFont typeface="Symbol" panose="05050102010706020507" pitchFamily="18" charset="2"/>
              <a:buChar char="-"/>
            </a:pPr>
            <a:r>
              <a:rPr lang="de-DE" sz="3200" dirty="0" smtClean="0">
                <a:solidFill>
                  <a:schemeClr val="accent6"/>
                </a:solidFill>
                <a:effectLst>
                  <a:outerShdw blurRad="38100" dist="38100" dir="2700000" algn="tl">
                    <a:srgbClr val="000000">
                      <a:alpha val="43137"/>
                    </a:srgbClr>
                  </a:outerShdw>
                </a:effectLst>
                <a:latin typeface="Garamond" panose="02020404030301010803" pitchFamily="18" charset="0"/>
              </a:rPr>
              <a:t>Wo verorten Sie (persönlich) den Aufgabenschwerpunkt der Erwachsenenbildung (Reparaturbetrieb – Zukunftsgestalter)</a:t>
            </a:r>
          </a:p>
        </p:txBody>
      </p:sp>
      <p:pic>
        <p:nvPicPr>
          <p:cNvPr id="6" name="Picture 2" descr="C:\Users\Sabine Schwarz\AppData\Local\Microsoft\Windows\Temporary Internet Files\Content.IE5\ECFO8ZT1\MC9002332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1030" y="4808631"/>
            <a:ext cx="2141145" cy="212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607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ctrTitle"/>
          </p:nvPr>
        </p:nvSpPr>
        <p:spPr>
          <a:xfrm>
            <a:off x="685800" y="2130425"/>
            <a:ext cx="8458200" cy="3602831"/>
          </a:xfrm>
        </p:spPr>
        <p:txBody>
          <a:bodyPr/>
          <a:lstStyle/>
          <a:p>
            <a:pPr eaLnBrk="1" hangingPunct="1"/>
            <a:r>
              <a:rPr lang="de-DE" dirty="0" smtClean="0"/>
              <a:t/>
            </a:r>
            <a:br>
              <a:rPr lang="de-DE" dirty="0" smtClean="0"/>
            </a:br>
            <a:endParaRPr lang="de-DE" dirty="0" smtClean="0">
              <a:cs typeface="Times New Roman" pitchFamily="18" charset="0"/>
            </a:endParaRPr>
          </a:p>
        </p:txBody>
      </p:sp>
      <p:graphicFrame>
        <p:nvGraphicFramePr>
          <p:cNvPr id="3" name="Diagramm 2"/>
          <p:cNvGraphicFramePr/>
          <p:nvPr>
            <p:extLst>
              <p:ext uri="{D42A27DB-BD31-4B8C-83A1-F6EECF244321}">
                <p14:modId xmlns:p14="http://schemas.microsoft.com/office/powerpoint/2010/main" val="1767368520"/>
              </p:ext>
            </p:extLst>
          </p:nvPr>
        </p:nvGraphicFramePr>
        <p:xfrm>
          <a:off x="2520280" y="1052736"/>
          <a:ext cx="64447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0" y="1860848"/>
            <a:ext cx="2520280" cy="3384375"/>
          </a:xfrm>
          <a:prstGeom prst="rect">
            <a:avLst/>
          </a:prstGeom>
          <a:solidFill>
            <a:schemeClr val="bg1"/>
          </a:solidFill>
          <a:ln>
            <a:noFill/>
          </a:ln>
        </p:spPr>
      </p:pic>
      <p:sp>
        <p:nvSpPr>
          <p:cNvPr id="4" name="Textfeld 3"/>
          <p:cNvSpPr txBox="1"/>
          <p:nvPr/>
        </p:nvSpPr>
        <p:spPr>
          <a:xfrm>
            <a:off x="0" y="521195"/>
            <a:ext cx="4248472" cy="707886"/>
          </a:xfrm>
          <a:prstGeom prst="rect">
            <a:avLst/>
          </a:prstGeom>
          <a:noFill/>
        </p:spPr>
        <p:txBody>
          <a:bodyPr wrap="square" rtlCol="0">
            <a:spAutoFit/>
          </a:bodyPr>
          <a:lstStyle/>
          <a:p>
            <a:r>
              <a:rPr lang="de-DE" sz="4000" b="1" dirty="0" smtClean="0">
                <a:solidFill>
                  <a:schemeClr val="accent6"/>
                </a:solidFill>
                <a:effectLst>
                  <a:outerShdw blurRad="38100" dist="38100" dir="2700000" algn="tl">
                    <a:srgbClr val="000000">
                      <a:alpha val="43137"/>
                    </a:srgbClr>
                  </a:outerShdw>
                </a:effectLst>
                <a:latin typeface="Garamond" panose="02020404030301010803" pitchFamily="18" charset="0"/>
              </a:rPr>
              <a:t>Agenda</a:t>
            </a:r>
            <a:endParaRPr lang="de-DE" sz="40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1026" name="Picture 2" descr="C:\Users\Sabine Schwarz\AppData\Local\Microsoft\Windows\Temporary Internet Files\Content.IE5\ECFO8ZT1\MC90023325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4870943"/>
            <a:ext cx="1925121" cy="190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37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30</a:t>
            </a:fld>
            <a:endParaRPr lang="de-DE" sz="1400" smtClean="0"/>
          </a:p>
        </p:txBody>
      </p:sp>
      <p:sp>
        <p:nvSpPr>
          <p:cNvPr id="2" name="Textfeld 1"/>
          <p:cNvSpPr txBox="1"/>
          <p:nvPr/>
        </p:nvSpPr>
        <p:spPr>
          <a:xfrm>
            <a:off x="197248" y="1340768"/>
            <a:ext cx="9126288" cy="646331"/>
          </a:xfrm>
          <a:prstGeom prst="rect">
            <a:avLst/>
          </a:prstGeom>
          <a:noFill/>
        </p:spPr>
        <p:txBody>
          <a:bodyPr wrap="square" rtlCol="0">
            <a:spAutoFit/>
          </a:bodyPr>
          <a:lstStyle/>
          <a:p>
            <a:r>
              <a:rPr lang="de-DE" sz="3600" b="1" dirty="0" smtClean="0">
                <a:solidFill>
                  <a:schemeClr val="accent6"/>
                </a:solidFill>
                <a:effectLst>
                  <a:outerShdw blurRad="38100" dist="38100" dir="2700000" algn="tl">
                    <a:srgbClr val="000000">
                      <a:alpha val="43137"/>
                    </a:srgbClr>
                  </a:outerShdw>
                </a:effectLst>
                <a:latin typeface="Garamond" panose="02020404030301010803" pitchFamily="18" charset="0"/>
              </a:rPr>
              <a:t>Kontakt</a:t>
            </a:r>
            <a:endParaRPr lang="de-DE" sz="3600" b="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sp>
        <p:nvSpPr>
          <p:cNvPr id="3" name="Textfeld 2"/>
          <p:cNvSpPr txBox="1"/>
          <p:nvPr/>
        </p:nvSpPr>
        <p:spPr>
          <a:xfrm>
            <a:off x="395536" y="1987099"/>
            <a:ext cx="7272808" cy="3970318"/>
          </a:xfrm>
          <a:prstGeom prst="rect">
            <a:avLst/>
          </a:prstGeom>
          <a:noFill/>
        </p:spPr>
        <p:txBody>
          <a:bodyPr wrap="square" rtlCol="0">
            <a:spAutoFit/>
          </a:bodyPr>
          <a:lstStyle/>
          <a:p>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Dr. Sabine Schwarz</a:t>
            </a:r>
          </a:p>
          <a:p>
            <a:endPar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Lernende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Region – Netzwerk Köln e.V.</a:t>
            </a:r>
          </a:p>
          <a:p>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Projektleitung Grundbildung/Alphabetisierung</a:t>
            </a:r>
          </a:p>
          <a:p>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Julius-Bau-Str. 2</a:t>
            </a:r>
          </a:p>
          <a:p>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51063 Köln</a:t>
            </a:r>
          </a:p>
          <a:p>
            <a:r>
              <a:rPr lang="de-DE" sz="2800" dirty="0">
                <a:effectLst>
                  <a:outerShdw blurRad="38100" dist="38100" dir="2700000" algn="tl">
                    <a:srgbClr val="000000">
                      <a:alpha val="43137"/>
                    </a:srgbClr>
                  </a:outerShdw>
                </a:effectLst>
                <a:latin typeface="Garamond" panose="02020404030301010803" pitchFamily="18" charset="0"/>
                <a:hlinkClick r:id="rId2"/>
              </a:rPr>
              <a:t>Sabine.schwarz@bildung.koeln.de</a:t>
            </a:r>
            <a:endParaRPr lang="de-DE" sz="2800" dirty="0">
              <a:effectLst>
                <a:outerShdw blurRad="38100" dist="38100" dir="2700000" algn="tl">
                  <a:srgbClr val="000000">
                    <a:alpha val="43137"/>
                  </a:srgbClr>
                </a:outerShdw>
              </a:effectLst>
              <a:latin typeface="Garamond" panose="02020404030301010803" pitchFamily="18" charset="0"/>
            </a:endParaRPr>
          </a:p>
          <a:p>
            <a:r>
              <a:rPr lang="de-DE" sz="2800" dirty="0">
                <a:effectLst>
                  <a:outerShdw blurRad="38100" dist="38100" dir="2700000" algn="tl">
                    <a:srgbClr val="000000">
                      <a:alpha val="43137"/>
                    </a:srgbClr>
                  </a:outerShdw>
                </a:effectLst>
                <a:latin typeface="Garamond" panose="02020404030301010803" pitchFamily="18" charset="0"/>
                <a:hlinkClick r:id="rId3"/>
              </a:rPr>
              <a:t>www.bildung.koeln.de/abag</a:t>
            </a:r>
            <a:endParaRPr lang="de-DE" sz="2800" dirty="0">
              <a:effectLst>
                <a:outerShdw blurRad="38100" dist="38100" dir="2700000" algn="tl">
                  <a:srgbClr val="000000">
                    <a:alpha val="43137"/>
                  </a:srgbClr>
                </a:outerShdw>
              </a:effectLst>
              <a:latin typeface="Garamond" panose="02020404030301010803" pitchFamily="18" charset="0"/>
            </a:endParaRPr>
          </a:p>
          <a:p>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 </a:t>
            </a:r>
          </a:p>
        </p:txBody>
      </p:sp>
    </p:spTree>
    <p:extLst>
      <p:ext uri="{BB962C8B-B14F-4D97-AF65-F5344CB8AC3E}">
        <p14:creationId xmlns:p14="http://schemas.microsoft.com/office/powerpoint/2010/main" val="3195111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83768" y="1412776"/>
            <a:ext cx="3348064" cy="4464497"/>
          </a:xfrm>
          <a:prstGeom prst="rect">
            <a:avLst/>
          </a:prstGeom>
          <a:solidFill>
            <a:schemeClr val="bg1"/>
          </a:solidFill>
          <a:ln>
            <a:noFill/>
          </a:ln>
        </p:spPr>
      </p:pic>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4</a:t>
            </a:fld>
            <a:endParaRPr lang="de-DE" sz="1400" smtClean="0"/>
          </a:p>
        </p:txBody>
      </p:sp>
      <p:pic>
        <p:nvPicPr>
          <p:cNvPr id="9" name="Grafik 8" descr="U:\Alpha\Schulungen\Fotos 16. + 17.07.2013\Zahlen_Alpha.jpg"/>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7544" y="620688"/>
            <a:ext cx="3960439" cy="5472608"/>
          </a:xfrm>
          <a:prstGeom prst="rect">
            <a:avLst/>
          </a:prstGeom>
          <a:noFill/>
          <a:ln>
            <a:noFill/>
          </a:ln>
        </p:spPr>
      </p:pic>
      <p:sp>
        <p:nvSpPr>
          <p:cNvPr id="2" name="Rechteck 1"/>
          <p:cNvSpPr/>
          <p:nvPr/>
        </p:nvSpPr>
        <p:spPr>
          <a:xfrm>
            <a:off x="4644008" y="1146263"/>
            <a:ext cx="4284691" cy="4585871"/>
          </a:xfrm>
          <a:prstGeom prst="rect">
            <a:avLst/>
          </a:prstGeom>
        </p:spPr>
        <p:txBody>
          <a:bodyPr wrap="square">
            <a:spAutoFit/>
          </a:bodyPr>
          <a:lstStyle/>
          <a:p>
            <a:r>
              <a:rPr lang="de-DE" dirty="0">
                <a:latin typeface="Comic Sans MS" panose="030F0702030302020204" pitchFamily="66" charset="0"/>
              </a:rPr>
              <a:t>Betrieft: Die Rechnung von 1.03.2004</a:t>
            </a:r>
          </a:p>
          <a:p>
            <a:r>
              <a:rPr lang="de-DE" dirty="0" smtClean="0">
                <a:latin typeface="Comic Sans MS" panose="030F0702030302020204" pitchFamily="66" charset="0"/>
              </a:rPr>
              <a:t>Ich </a:t>
            </a:r>
            <a:r>
              <a:rPr lang="de-DE" dirty="0">
                <a:latin typeface="Comic Sans MS" panose="030F0702030302020204" pitchFamily="66" charset="0"/>
              </a:rPr>
              <a:t>hatte zu dem zeit punkt mit dem Arbeitsamt wegen mein Arbeitslosengeld </a:t>
            </a:r>
            <a:r>
              <a:rPr lang="de-DE" dirty="0" err="1">
                <a:latin typeface="Comic Sans MS" panose="030F0702030302020204" pitchFamily="66" charset="0"/>
              </a:rPr>
              <a:t>probleme</a:t>
            </a:r>
            <a:r>
              <a:rPr lang="de-DE" dirty="0">
                <a:latin typeface="Comic Sans MS" panose="030F0702030302020204" pitchFamily="66" charset="0"/>
              </a:rPr>
              <a:t> </a:t>
            </a:r>
            <a:r>
              <a:rPr lang="de-DE" dirty="0" err="1" smtClean="0">
                <a:latin typeface="Comic Sans MS" panose="030F0702030302020204" pitchFamily="66" charset="0"/>
              </a:rPr>
              <a:t>gehapt</a:t>
            </a:r>
            <a:r>
              <a:rPr lang="de-DE" dirty="0" smtClean="0">
                <a:latin typeface="Comic Sans MS" panose="030F0702030302020204" pitchFamily="66" charset="0"/>
              </a:rPr>
              <a:t>. </a:t>
            </a:r>
            <a:r>
              <a:rPr lang="de-DE" dirty="0" err="1" smtClean="0">
                <a:latin typeface="Comic Sans MS" panose="030F0702030302020204" pitchFamily="66" charset="0"/>
              </a:rPr>
              <a:t>Mumentahn</a:t>
            </a:r>
            <a:r>
              <a:rPr lang="de-DE" dirty="0" smtClean="0">
                <a:latin typeface="Comic Sans MS" panose="030F0702030302020204" pitchFamily="66" charset="0"/>
              </a:rPr>
              <a:t> </a:t>
            </a:r>
            <a:r>
              <a:rPr lang="de-DE" dirty="0">
                <a:latin typeface="Comic Sans MS" panose="030F0702030302020204" pitchFamily="66" charset="0"/>
              </a:rPr>
              <a:t>kann ich es nicht zahlen weil ich vom Arbeitsamt kein </a:t>
            </a:r>
            <a:r>
              <a:rPr lang="de-DE" dirty="0" err="1">
                <a:latin typeface="Comic Sans MS" panose="030F0702030302020204" pitchFamily="66" charset="0"/>
              </a:rPr>
              <a:t>geld</a:t>
            </a:r>
            <a:r>
              <a:rPr lang="de-DE" dirty="0">
                <a:latin typeface="Comic Sans MS" panose="030F0702030302020204" pitchFamily="66" charset="0"/>
              </a:rPr>
              <a:t> </a:t>
            </a:r>
            <a:r>
              <a:rPr lang="de-DE" dirty="0" err="1">
                <a:latin typeface="Comic Sans MS" panose="030F0702030302020204" pitchFamily="66" charset="0"/>
              </a:rPr>
              <a:t>griege</a:t>
            </a:r>
            <a:r>
              <a:rPr lang="de-DE" dirty="0">
                <a:latin typeface="Comic Sans MS" panose="030F0702030302020204" pitchFamily="66" charset="0"/>
              </a:rPr>
              <a:t> dar </a:t>
            </a:r>
            <a:r>
              <a:rPr lang="de-DE" dirty="0" err="1">
                <a:latin typeface="Comic Sans MS" panose="030F0702030302020204" pitchFamily="66" charset="0"/>
              </a:rPr>
              <a:t>herr</a:t>
            </a:r>
            <a:r>
              <a:rPr lang="de-DE" dirty="0">
                <a:latin typeface="Comic Sans MS" panose="030F0702030302020204" pitchFamily="66" charset="0"/>
              </a:rPr>
              <a:t> trete </a:t>
            </a:r>
            <a:r>
              <a:rPr lang="de-DE" dirty="0" smtClean="0">
                <a:latin typeface="Comic Sans MS" panose="030F0702030302020204" pitchFamily="66" charset="0"/>
              </a:rPr>
              <a:t>ich Auch </a:t>
            </a:r>
            <a:r>
              <a:rPr lang="de-DE" dirty="0">
                <a:latin typeface="Comic Sans MS" panose="030F0702030302020204" pitchFamily="66" charset="0"/>
              </a:rPr>
              <a:t>von den nächsten Kurs zurück</a:t>
            </a:r>
            <a:r>
              <a:rPr lang="de-DE" dirty="0" smtClean="0">
                <a:latin typeface="Comic Sans MS" panose="030F0702030302020204" pitchFamily="66" charset="0"/>
              </a:rPr>
              <a:t>.</a:t>
            </a:r>
          </a:p>
          <a:p>
            <a:endParaRPr lang="de-DE" sz="1400" dirty="0" smtClean="0"/>
          </a:p>
          <a:p>
            <a:r>
              <a:rPr lang="de-DE" sz="1600" dirty="0" smtClean="0">
                <a:latin typeface="Garamond" panose="02020404030301010803" pitchFamily="18" charset="0"/>
              </a:rPr>
              <a:t>Brief eines Kursteilnehmers an die VHS</a:t>
            </a:r>
            <a:endParaRPr lang="de-DE" sz="1600" dirty="0">
              <a:latin typeface="Garamond" panose="02020404030301010803" pitchFamily="18" charset="0"/>
            </a:endParaRPr>
          </a:p>
        </p:txBody>
      </p:sp>
    </p:spTree>
    <p:extLst>
      <p:ext uri="{BB962C8B-B14F-4D97-AF65-F5344CB8AC3E}">
        <p14:creationId xmlns:p14="http://schemas.microsoft.com/office/powerpoint/2010/main" val="35198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522036" y="1371754"/>
            <a:ext cx="3348064" cy="4123325"/>
          </a:xfrm>
          <a:prstGeom prst="rect">
            <a:avLst/>
          </a:prstGeom>
          <a:solidFill>
            <a:schemeClr val="bg1"/>
          </a:solidFill>
          <a:ln>
            <a:noFill/>
          </a:ln>
        </p:spPr>
      </p:pic>
      <p:sp>
        <p:nvSpPr>
          <p:cNvPr id="5125" name="Rectangle 2"/>
          <p:cNvSpPr>
            <a:spLocks noGrp="1" noChangeArrowheads="1"/>
          </p:cNvSpPr>
          <p:nvPr>
            <p:ph type="ctrTitle"/>
          </p:nvPr>
        </p:nvSpPr>
        <p:spPr/>
        <p:txBody>
          <a:bodyPr/>
          <a:lstStyle/>
          <a:p>
            <a:pPr eaLnBrk="1" hangingPunct="1"/>
            <a:r>
              <a:rPr lang="de-DE" dirty="0" smtClean="0"/>
              <a:t/>
            </a:r>
            <a:br>
              <a:rPr lang="de-DE" dirty="0" smtClean="0"/>
            </a:br>
            <a:endParaRPr lang="de-DE" dirty="0" smtClean="0">
              <a:cs typeface="Times New Roman" pitchFamily="18"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5</a:t>
            </a:fld>
            <a:endParaRPr lang="de-DE" sz="1400" smtClean="0"/>
          </a:p>
        </p:txBody>
      </p:sp>
      <p:grpSp>
        <p:nvGrpSpPr>
          <p:cNvPr id="8" name="Gruppieren 7"/>
          <p:cNvGrpSpPr/>
          <p:nvPr/>
        </p:nvGrpSpPr>
        <p:grpSpPr>
          <a:xfrm>
            <a:off x="249700" y="1196751"/>
            <a:ext cx="8366604" cy="1324677"/>
            <a:chOff x="554" y="1783"/>
            <a:chExt cx="8366604" cy="1415339"/>
          </a:xfrm>
        </p:grpSpPr>
        <p:sp>
          <p:nvSpPr>
            <p:cNvPr id="10" name="Abgerundetes Rechteck 9"/>
            <p:cNvSpPr/>
            <p:nvPr/>
          </p:nvSpPr>
          <p:spPr>
            <a:xfrm>
              <a:off x="554" y="1783"/>
              <a:ext cx="8366604" cy="1415339"/>
            </a:xfrm>
            <a:prstGeom prst="roundRect">
              <a:avLst>
                <a:gd name="adj" fmla="val 10000"/>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1" name="Abgerundetes Rechteck 4"/>
            <p:cNvSpPr/>
            <p:nvPr/>
          </p:nvSpPr>
          <p:spPr>
            <a:xfrm>
              <a:off x="42008" y="43237"/>
              <a:ext cx="8283696" cy="1332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solidFill>
                    <a:schemeClr val="bg2"/>
                  </a:solidFill>
                </a:rPr>
                <a:t>Schwierigkeiten im Lesen und Schreiben</a:t>
              </a:r>
              <a:endParaRPr lang="de-DE" sz="2800" b="1" kern="1200" dirty="0">
                <a:solidFill>
                  <a:schemeClr val="bg2"/>
                </a:solidFill>
              </a:endParaRPr>
            </a:p>
          </p:txBody>
        </p:sp>
      </p:grpSp>
      <p:grpSp>
        <p:nvGrpSpPr>
          <p:cNvPr id="12" name="Gruppieren 11"/>
          <p:cNvGrpSpPr/>
          <p:nvPr/>
        </p:nvGrpSpPr>
        <p:grpSpPr>
          <a:xfrm>
            <a:off x="307195" y="2501082"/>
            <a:ext cx="4738839" cy="1172538"/>
            <a:chOff x="46536" y="1512166"/>
            <a:chExt cx="4738839" cy="11725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grpSpPr>
        <p:sp>
          <p:nvSpPr>
            <p:cNvPr id="13" name="Abgerundetes Rechteck 12"/>
            <p:cNvSpPr/>
            <p:nvPr/>
          </p:nvSpPr>
          <p:spPr>
            <a:xfrm>
              <a:off x="46536" y="1512166"/>
              <a:ext cx="4738839" cy="11725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Abgerundetes Rechteck 4"/>
            <p:cNvSpPr/>
            <p:nvPr/>
          </p:nvSpPr>
          <p:spPr>
            <a:xfrm>
              <a:off x="80878" y="1546508"/>
              <a:ext cx="4670155" cy="11038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bg2"/>
                  </a:solidFill>
                </a:rPr>
                <a:t>Funktionale Analphabeten </a:t>
              </a:r>
            </a:p>
            <a:p>
              <a:pPr lvl="0" algn="ctr" defTabSz="889000">
                <a:lnSpc>
                  <a:spcPct val="90000"/>
                </a:lnSpc>
                <a:spcBef>
                  <a:spcPct val="0"/>
                </a:spcBef>
                <a:spcAft>
                  <a:spcPct val="35000"/>
                </a:spcAft>
              </a:pPr>
              <a:r>
                <a:rPr lang="de-DE" sz="2000" b="1" kern="1200" dirty="0" smtClean="0">
                  <a:solidFill>
                    <a:schemeClr val="bg2"/>
                  </a:solidFill>
                </a:rPr>
                <a:t>(7,5 Mio.)</a:t>
              </a:r>
              <a:endParaRPr lang="de-DE" sz="2000" b="1" kern="1200" dirty="0">
                <a:solidFill>
                  <a:schemeClr val="bg2"/>
                </a:solidFill>
              </a:endParaRPr>
            </a:p>
          </p:txBody>
        </p:sp>
      </p:grpSp>
      <p:grpSp>
        <p:nvGrpSpPr>
          <p:cNvPr id="15" name="Gruppieren 14"/>
          <p:cNvGrpSpPr/>
          <p:nvPr/>
        </p:nvGrpSpPr>
        <p:grpSpPr>
          <a:xfrm>
            <a:off x="292974" y="3639278"/>
            <a:ext cx="2904271" cy="1103162"/>
            <a:chOff x="14550" y="2736296"/>
            <a:chExt cx="2904271" cy="1103162"/>
          </a:xfrm>
        </p:grpSpPr>
        <p:sp>
          <p:nvSpPr>
            <p:cNvPr id="16" name="Abgerundetes Rechteck 15"/>
            <p:cNvSpPr/>
            <p:nvPr/>
          </p:nvSpPr>
          <p:spPr>
            <a:xfrm>
              <a:off x="14550" y="2736296"/>
              <a:ext cx="2904271" cy="1103162"/>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Abgerundetes Rechteck 4"/>
            <p:cNvSpPr/>
            <p:nvPr/>
          </p:nvSpPr>
          <p:spPr>
            <a:xfrm>
              <a:off x="46861" y="2768607"/>
              <a:ext cx="2839649" cy="1038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2"/>
                  </a:solidFill>
                </a:rPr>
                <a:t>Analphabeten</a:t>
              </a:r>
              <a:br>
                <a:rPr lang="de-DE" sz="1800" b="1" kern="1200" dirty="0" smtClean="0">
                  <a:solidFill>
                    <a:schemeClr val="bg2"/>
                  </a:solidFill>
                </a:rPr>
              </a:br>
              <a:r>
                <a:rPr lang="de-DE" sz="1800" b="1" kern="1200" dirty="0" smtClean="0">
                  <a:solidFill>
                    <a:schemeClr val="bg2"/>
                  </a:solidFill>
                </a:rPr>
                <a:t>(2,3 Mio.)</a:t>
              </a:r>
              <a:endParaRPr lang="de-DE" sz="1800" b="1" kern="1200" dirty="0">
                <a:solidFill>
                  <a:schemeClr val="bg2"/>
                </a:solidFill>
              </a:endParaRPr>
            </a:p>
          </p:txBody>
        </p:sp>
      </p:grpSp>
      <p:grpSp>
        <p:nvGrpSpPr>
          <p:cNvPr id="18" name="Gruppieren 17"/>
          <p:cNvGrpSpPr/>
          <p:nvPr/>
        </p:nvGrpSpPr>
        <p:grpSpPr>
          <a:xfrm>
            <a:off x="3241769" y="3655973"/>
            <a:ext cx="1694641" cy="2516338"/>
            <a:chOff x="3038859" y="2736296"/>
            <a:chExt cx="1694641" cy="2516338"/>
          </a:xfrm>
          <a:solidFill>
            <a:schemeClr val="accent1">
              <a:lumMod val="20000"/>
              <a:lumOff val="80000"/>
            </a:schemeClr>
          </a:solidFill>
        </p:grpSpPr>
        <p:sp>
          <p:nvSpPr>
            <p:cNvPr id="19" name="Abgerundetes Rechteck 18"/>
            <p:cNvSpPr/>
            <p:nvPr/>
          </p:nvSpPr>
          <p:spPr>
            <a:xfrm>
              <a:off x="3038859" y="2736296"/>
              <a:ext cx="1694641" cy="25163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Abgerundetes Rechteck 4"/>
            <p:cNvSpPr/>
            <p:nvPr/>
          </p:nvSpPr>
          <p:spPr>
            <a:xfrm>
              <a:off x="3088493" y="2785930"/>
              <a:ext cx="1595373" cy="2417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2"/>
                  </a:solidFill>
                </a:rPr>
                <a:t>Satzebene </a:t>
              </a:r>
            </a:p>
            <a:p>
              <a:pPr lvl="0" algn="ctr" defTabSz="800100">
                <a:lnSpc>
                  <a:spcPct val="90000"/>
                </a:lnSpc>
                <a:spcBef>
                  <a:spcPct val="0"/>
                </a:spcBef>
                <a:spcAft>
                  <a:spcPct val="35000"/>
                </a:spcAft>
              </a:pPr>
              <a:r>
                <a:rPr lang="de-DE" sz="1800" b="1" kern="1200" dirty="0" smtClean="0">
                  <a:solidFill>
                    <a:schemeClr val="bg2"/>
                  </a:solidFill>
                </a:rPr>
                <a:t>(5,2 Mio.)</a:t>
              </a:r>
              <a:br>
                <a:rPr lang="de-DE" sz="1800" b="1" kern="1200" dirty="0" smtClean="0">
                  <a:solidFill>
                    <a:schemeClr val="bg2"/>
                  </a:solidFill>
                </a:rPr>
              </a:br>
              <a:r>
                <a:rPr lang="de-DE" sz="1800" b="1" kern="1200" dirty="0" smtClean="0">
                  <a:solidFill>
                    <a:schemeClr val="bg2"/>
                  </a:solidFill>
                </a:rPr>
                <a:t/>
              </a:r>
              <a:br>
                <a:rPr lang="de-DE" sz="1800" b="1" kern="1200" dirty="0" smtClean="0">
                  <a:solidFill>
                    <a:schemeClr val="bg2"/>
                  </a:solidFill>
                </a:rPr>
              </a:br>
              <a:r>
                <a:rPr lang="de-DE" sz="1400" b="1" kern="1200" dirty="0" smtClean="0">
                  <a:solidFill>
                    <a:schemeClr val="bg2"/>
                  </a:solidFill>
                </a:rPr>
                <a:t>Alpha-Level 3</a:t>
              </a:r>
              <a:endParaRPr lang="de-DE" sz="1400" b="1" kern="1200" dirty="0">
                <a:solidFill>
                  <a:schemeClr val="bg2"/>
                </a:solidFill>
              </a:endParaRPr>
            </a:p>
          </p:txBody>
        </p:sp>
      </p:grpSp>
      <p:sp>
        <p:nvSpPr>
          <p:cNvPr id="21" name="Abgerundetes Rechteck 20"/>
          <p:cNvSpPr/>
          <p:nvPr/>
        </p:nvSpPr>
        <p:spPr>
          <a:xfrm>
            <a:off x="292950" y="4742440"/>
            <a:ext cx="1440160" cy="1355356"/>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de-DE" sz="1600" b="1" dirty="0" smtClean="0">
                <a:solidFill>
                  <a:schemeClr val="bg2"/>
                </a:solidFill>
              </a:rPr>
              <a:t>Buchstaben-ebene</a:t>
            </a:r>
            <a:br>
              <a:rPr lang="de-DE" sz="1600" b="1" dirty="0" smtClean="0">
                <a:solidFill>
                  <a:schemeClr val="bg2"/>
                </a:solidFill>
              </a:rPr>
            </a:br>
            <a:r>
              <a:rPr lang="de-DE" sz="1600" b="1" dirty="0" smtClean="0">
                <a:solidFill>
                  <a:schemeClr val="bg2"/>
                </a:solidFill>
              </a:rPr>
              <a:t>(0,3 Mio.)</a:t>
            </a:r>
            <a:br>
              <a:rPr lang="de-DE" sz="1600" b="1" dirty="0" smtClean="0">
                <a:solidFill>
                  <a:schemeClr val="bg2"/>
                </a:solidFill>
              </a:rPr>
            </a:br>
            <a:r>
              <a:rPr lang="de-DE" sz="1600" b="1" dirty="0" smtClean="0">
                <a:solidFill>
                  <a:schemeClr val="bg2"/>
                </a:solidFill>
              </a:rPr>
              <a:t/>
            </a:r>
            <a:br>
              <a:rPr lang="de-DE" sz="1600" b="1" dirty="0" smtClean="0">
                <a:solidFill>
                  <a:schemeClr val="bg2"/>
                </a:solidFill>
              </a:rPr>
            </a:br>
            <a:r>
              <a:rPr lang="de-DE" sz="1400" b="1" dirty="0" smtClean="0">
                <a:solidFill>
                  <a:schemeClr val="bg2"/>
                </a:solidFill>
              </a:rPr>
              <a:t>Alpha-Level 1</a:t>
            </a:r>
            <a:endParaRPr lang="de-DE" sz="1400" b="1" dirty="0">
              <a:solidFill>
                <a:schemeClr val="bg2"/>
              </a:solidFill>
            </a:endParaRPr>
          </a:p>
        </p:txBody>
      </p:sp>
      <p:sp>
        <p:nvSpPr>
          <p:cNvPr id="22" name="Abgerundetes Rechteck 21"/>
          <p:cNvSpPr/>
          <p:nvPr/>
        </p:nvSpPr>
        <p:spPr>
          <a:xfrm>
            <a:off x="1767330" y="4767321"/>
            <a:ext cx="1415189" cy="1355356"/>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de-DE" sz="1600" b="1" dirty="0" smtClean="0">
                <a:solidFill>
                  <a:schemeClr val="bg2"/>
                </a:solidFill>
              </a:rPr>
              <a:t>Wortebene</a:t>
            </a:r>
            <a:br>
              <a:rPr lang="de-DE" sz="1600" b="1" dirty="0" smtClean="0">
                <a:solidFill>
                  <a:schemeClr val="bg2"/>
                </a:solidFill>
              </a:rPr>
            </a:br>
            <a:r>
              <a:rPr lang="de-DE" sz="1600" b="1" dirty="0" smtClean="0">
                <a:solidFill>
                  <a:schemeClr val="bg2"/>
                </a:solidFill>
              </a:rPr>
              <a:t/>
            </a:r>
            <a:br>
              <a:rPr lang="de-DE" sz="1600" b="1" dirty="0" smtClean="0">
                <a:solidFill>
                  <a:schemeClr val="bg2"/>
                </a:solidFill>
              </a:rPr>
            </a:br>
            <a:r>
              <a:rPr lang="de-DE" sz="1600" b="1" dirty="0" smtClean="0">
                <a:solidFill>
                  <a:schemeClr val="bg2"/>
                </a:solidFill>
              </a:rPr>
              <a:t>(2,0 Mio.)</a:t>
            </a:r>
            <a:br>
              <a:rPr lang="de-DE" sz="1600" b="1" dirty="0" smtClean="0">
                <a:solidFill>
                  <a:schemeClr val="bg2"/>
                </a:solidFill>
              </a:rPr>
            </a:br>
            <a:r>
              <a:rPr lang="de-DE" sz="1600" b="1" dirty="0" smtClean="0">
                <a:solidFill>
                  <a:schemeClr val="bg2"/>
                </a:solidFill>
              </a:rPr>
              <a:t/>
            </a:r>
            <a:br>
              <a:rPr lang="de-DE" sz="1600" b="1" dirty="0" smtClean="0">
                <a:solidFill>
                  <a:schemeClr val="bg2"/>
                </a:solidFill>
              </a:rPr>
            </a:br>
            <a:r>
              <a:rPr lang="de-DE" sz="1400" b="1" dirty="0" smtClean="0">
                <a:solidFill>
                  <a:schemeClr val="bg2"/>
                </a:solidFill>
              </a:rPr>
              <a:t>Alpha-Level 2</a:t>
            </a:r>
            <a:endParaRPr lang="de-DE" sz="1400" b="1" dirty="0">
              <a:solidFill>
                <a:schemeClr val="bg2"/>
              </a:solidFill>
            </a:endParaRPr>
          </a:p>
        </p:txBody>
      </p:sp>
      <p:grpSp>
        <p:nvGrpSpPr>
          <p:cNvPr id="23" name="Gruppieren 22"/>
          <p:cNvGrpSpPr/>
          <p:nvPr/>
        </p:nvGrpSpPr>
        <p:grpSpPr>
          <a:xfrm>
            <a:off x="5096463" y="2521429"/>
            <a:ext cx="3331579" cy="1186956"/>
            <a:chOff x="5027412" y="1512166"/>
            <a:chExt cx="3331579" cy="1186956"/>
          </a:xfrm>
          <a:solidFill>
            <a:schemeClr val="accent6">
              <a:lumMod val="20000"/>
              <a:lumOff val="80000"/>
            </a:schemeClr>
          </a:solidFill>
        </p:grpSpPr>
        <p:sp>
          <p:nvSpPr>
            <p:cNvPr id="24" name="Abgerundetes Rechteck 23"/>
            <p:cNvSpPr/>
            <p:nvPr/>
          </p:nvSpPr>
          <p:spPr>
            <a:xfrm>
              <a:off x="5027412" y="1512166"/>
              <a:ext cx="3331579" cy="118695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5" name="Abgerundetes Rechteck 4"/>
            <p:cNvSpPr/>
            <p:nvPr/>
          </p:nvSpPr>
          <p:spPr>
            <a:xfrm>
              <a:off x="5062177" y="1546931"/>
              <a:ext cx="3262049" cy="1117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bg2"/>
                  </a:solidFill>
                </a:rPr>
                <a:t>Fehlerhaftes Lesen und Schreiben</a:t>
              </a:r>
              <a:endParaRPr lang="de-DE" sz="2000" b="1" kern="1200" dirty="0">
                <a:solidFill>
                  <a:schemeClr val="bg2"/>
                </a:solidFill>
              </a:endParaRPr>
            </a:p>
          </p:txBody>
        </p:sp>
      </p:grpSp>
      <p:grpSp>
        <p:nvGrpSpPr>
          <p:cNvPr id="26" name="Gruppieren 25"/>
          <p:cNvGrpSpPr/>
          <p:nvPr/>
        </p:nvGrpSpPr>
        <p:grpSpPr>
          <a:xfrm>
            <a:off x="5068132" y="3705607"/>
            <a:ext cx="3331579" cy="2516338"/>
            <a:chOff x="5027412" y="2740247"/>
            <a:chExt cx="3331579" cy="2516338"/>
          </a:xfrm>
          <a:solidFill>
            <a:schemeClr val="accent2">
              <a:lumMod val="20000"/>
              <a:lumOff val="80000"/>
            </a:schemeClr>
          </a:solidFill>
        </p:grpSpPr>
        <p:sp>
          <p:nvSpPr>
            <p:cNvPr id="27" name="Abgerundetes Rechteck 26"/>
            <p:cNvSpPr/>
            <p:nvPr/>
          </p:nvSpPr>
          <p:spPr>
            <a:xfrm>
              <a:off x="5027412" y="2740247"/>
              <a:ext cx="3331579" cy="25163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8" name="Abgerundetes Rechteck 4"/>
            <p:cNvSpPr/>
            <p:nvPr/>
          </p:nvSpPr>
          <p:spPr>
            <a:xfrm>
              <a:off x="5101113" y="2813948"/>
              <a:ext cx="3184177" cy="23689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2"/>
                  </a:solidFill>
                </a:rPr>
                <a:t>Textebene, aber mit Fehlern </a:t>
              </a:r>
            </a:p>
            <a:p>
              <a:pPr lvl="0" algn="ctr" defTabSz="800100">
                <a:lnSpc>
                  <a:spcPct val="90000"/>
                </a:lnSpc>
                <a:spcBef>
                  <a:spcPct val="0"/>
                </a:spcBef>
                <a:spcAft>
                  <a:spcPct val="35000"/>
                </a:spcAft>
              </a:pPr>
              <a:r>
                <a:rPr lang="de-DE" sz="1800" b="1" kern="1200" dirty="0" smtClean="0">
                  <a:solidFill>
                    <a:schemeClr val="bg2"/>
                  </a:solidFill>
                </a:rPr>
                <a:t>(13,3 Mio.)</a:t>
              </a:r>
              <a:br>
                <a:rPr lang="de-DE" sz="1800" b="1" kern="1200" dirty="0" smtClean="0">
                  <a:solidFill>
                    <a:schemeClr val="bg2"/>
                  </a:solidFill>
                </a:rPr>
              </a:br>
              <a:r>
                <a:rPr lang="de-DE" sz="1800" b="1" kern="1200" dirty="0" smtClean="0">
                  <a:solidFill>
                    <a:schemeClr val="bg2"/>
                  </a:solidFill>
                </a:rPr>
                <a:t/>
              </a:r>
              <a:br>
                <a:rPr lang="de-DE" sz="1800" b="1" kern="1200" dirty="0" smtClean="0">
                  <a:solidFill>
                    <a:schemeClr val="bg2"/>
                  </a:solidFill>
                </a:rPr>
              </a:br>
              <a:r>
                <a:rPr lang="de-DE" sz="1400" b="1" kern="1200" dirty="0" smtClean="0">
                  <a:solidFill>
                    <a:schemeClr val="bg2"/>
                  </a:solidFill>
                </a:rPr>
                <a:t>Alpha-Level 4</a:t>
              </a:r>
              <a:endParaRPr lang="de-DE" sz="1400" b="1" kern="1200" dirty="0">
                <a:solidFill>
                  <a:schemeClr val="bg2"/>
                </a:solidFill>
              </a:endParaRPr>
            </a:p>
          </p:txBody>
        </p:sp>
      </p:grpSp>
      <p:sp>
        <p:nvSpPr>
          <p:cNvPr id="3" name="Textfeld 2"/>
          <p:cNvSpPr txBox="1"/>
          <p:nvPr/>
        </p:nvSpPr>
        <p:spPr>
          <a:xfrm>
            <a:off x="3408168" y="6211669"/>
            <a:ext cx="5758883" cy="646331"/>
          </a:xfrm>
          <a:prstGeom prst="rect">
            <a:avLst/>
          </a:prstGeom>
          <a:noFill/>
        </p:spPr>
        <p:txBody>
          <a:bodyPr wrap="square" rtlCol="0">
            <a:spAutoFit/>
          </a:bodyPr>
          <a:lstStyle/>
          <a:p>
            <a:r>
              <a:rPr lang="de-DE" sz="1800" dirty="0" smtClean="0">
                <a:solidFill>
                  <a:srgbClr val="898D9B"/>
                </a:solidFill>
                <a:latin typeface="Garamond" panose="02020404030301010803" pitchFamily="18" charset="0"/>
              </a:rPr>
              <a:t>Aus </a:t>
            </a:r>
            <a:r>
              <a:rPr lang="de-DE" sz="1800" dirty="0" err="1" smtClean="0">
                <a:solidFill>
                  <a:srgbClr val="898D9B"/>
                </a:solidFill>
                <a:latin typeface="Garamond" panose="02020404030301010803" pitchFamily="18" charset="0"/>
              </a:rPr>
              <a:t>Grotlüschen</a:t>
            </a:r>
            <a:r>
              <a:rPr lang="de-DE" sz="1800" dirty="0">
                <a:solidFill>
                  <a:srgbClr val="898D9B"/>
                </a:solidFill>
                <a:latin typeface="Garamond" panose="02020404030301010803" pitchFamily="18" charset="0"/>
              </a:rPr>
              <a:t>, Anke/ </a:t>
            </a:r>
            <a:r>
              <a:rPr lang="de-DE" sz="1800" dirty="0" err="1">
                <a:solidFill>
                  <a:srgbClr val="898D9B"/>
                </a:solidFill>
                <a:latin typeface="Garamond" panose="02020404030301010803" pitchFamily="18" charset="0"/>
              </a:rPr>
              <a:t>Riekmann</a:t>
            </a:r>
            <a:r>
              <a:rPr lang="de-DE" sz="1800" dirty="0">
                <a:solidFill>
                  <a:srgbClr val="898D9B"/>
                </a:solidFill>
                <a:latin typeface="Garamond" panose="02020404030301010803" pitchFamily="18" charset="0"/>
              </a:rPr>
              <a:t>, Wibke (2011): </a:t>
            </a:r>
            <a:endParaRPr lang="de-DE" sz="1800" dirty="0" smtClean="0">
              <a:solidFill>
                <a:srgbClr val="898D9B"/>
              </a:solidFill>
              <a:latin typeface="Garamond" panose="02020404030301010803" pitchFamily="18" charset="0"/>
            </a:endParaRPr>
          </a:p>
          <a:p>
            <a:r>
              <a:rPr lang="de-DE" sz="1800" dirty="0" err="1" smtClean="0">
                <a:solidFill>
                  <a:srgbClr val="898D9B"/>
                </a:solidFill>
                <a:latin typeface="Garamond" panose="02020404030301010803" pitchFamily="18" charset="0"/>
              </a:rPr>
              <a:t>leo</a:t>
            </a:r>
            <a:r>
              <a:rPr lang="de-DE" sz="1800" dirty="0">
                <a:solidFill>
                  <a:srgbClr val="898D9B"/>
                </a:solidFill>
                <a:latin typeface="Garamond" panose="02020404030301010803" pitchFamily="18" charset="0"/>
              </a:rPr>
              <a:t>. – Level-</a:t>
            </a:r>
            <a:r>
              <a:rPr lang="de-DE" sz="1800" dirty="0" err="1">
                <a:solidFill>
                  <a:srgbClr val="898D9B"/>
                </a:solidFill>
                <a:latin typeface="Garamond" panose="02020404030301010803" pitchFamily="18" charset="0"/>
              </a:rPr>
              <a:t>One</a:t>
            </a:r>
            <a:r>
              <a:rPr lang="de-DE" sz="1800" dirty="0">
                <a:solidFill>
                  <a:srgbClr val="898D9B"/>
                </a:solidFill>
                <a:latin typeface="Garamond" panose="02020404030301010803" pitchFamily="18" charset="0"/>
              </a:rPr>
              <a:t> Studie</a:t>
            </a:r>
            <a:r>
              <a:rPr lang="de-DE" sz="1800" dirty="0" smtClean="0">
                <a:solidFill>
                  <a:srgbClr val="898D9B"/>
                </a:solidFill>
                <a:latin typeface="Garamond" panose="02020404030301010803" pitchFamily="18" charset="0"/>
              </a:rPr>
              <a:t>. </a:t>
            </a:r>
            <a:r>
              <a:rPr lang="de-DE" sz="1800" dirty="0">
                <a:solidFill>
                  <a:srgbClr val="898D9B"/>
                </a:solidFill>
                <a:latin typeface="Garamond" panose="02020404030301010803" pitchFamily="18" charset="0"/>
              </a:rPr>
              <a:t>Presseheft, S. 4 und 6.</a:t>
            </a:r>
          </a:p>
        </p:txBody>
      </p:sp>
    </p:spTree>
    <p:extLst>
      <p:ext uri="{BB962C8B-B14F-4D97-AF65-F5344CB8AC3E}">
        <p14:creationId xmlns:p14="http://schemas.microsoft.com/office/powerpoint/2010/main" val="3965558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14802" y="764703"/>
            <a:ext cx="3348064" cy="4464497"/>
          </a:xfrm>
          <a:prstGeom prst="rect">
            <a:avLst/>
          </a:prstGeom>
          <a:solidFill>
            <a:schemeClr val="bg1"/>
          </a:solidFill>
          <a:ln>
            <a:noFill/>
          </a:ln>
        </p:spPr>
      </p:pic>
      <p:sp>
        <p:nvSpPr>
          <p:cNvPr id="5125" name="Rectangle 2"/>
          <p:cNvSpPr>
            <a:spLocks noGrp="1" noChangeArrowheads="1"/>
          </p:cNvSpPr>
          <p:nvPr>
            <p:ph type="ctrTitle"/>
          </p:nvPr>
        </p:nvSpPr>
        <p:spPr>
          <a:xfrm>
            <a:off x="115392" y="2132856"/>
            <a:ext cx="9209136" cy="3960440"/>
          </a:xfrm>
        </p:spPr>
        <p:txBody>
          <a:bodyPr/>
          <a:lstStyle/>
          <a:p>
            <a:pPr algn="l" eaLnBrk="1" hangingPunct="1"/>
            <a:r>
              <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endPar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6</a:t>
            </a:fld>
            <a:endParaRPr lang="de-DE" sz="1400" dirty="0" smtClean="0"/>
          </a:p>
        </p:txBody>
      </p:sp>
      <p:sp>
        <p:nvSpPr>
          <p:cNvPr id="2" name="Textfeld 1"/>
          <p:cNvSpPr txBox="1"/>
          <p:nvPr/>
        </p:nvSpPr>
        <p:spPr>
          <a:xfrm>
            <a:off x="115392" y="1124744"/>
            <a:ext cx="8641356" cy="4031873"/>
          </a:xfrm>
          <a:prstGeom prst="rect">
            <a:avLst/>
          </a:prstGeom>
          <a:noFill/>
        </p:spPr>
        <p:txBody>
          <a:bodyPr wrap="square" rtlCol="0">
            <a:spAutoFit/>
          </a:bodyPr>
          <a:lstStyle/>
          <a:p>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PIACC </a:t>
            </a:r>
            <a:r>
              <a:rPr lang="de-DE" sz="3200" b="1" dirty="0">
                <a:solidFill>
                  <a:schemeClr val="accent6"/>
                </a:solidFill>
                <a:effectLst>
                  <a:outerShdw blurRad="38100" dist="38100" dir="2700000" algn="tl">
                    <a:srgbClr val="000000">
                      <a:alpha val="43137"/>
                    </a:srgbClr>
                  </a:outerShdw>
                </a:effectLst>
                <a:latin typeface="Garamond" panose="02020404030301010803" pitchFamily="18" charset="0"/>
              </a:rPr>
              <a:t>– </a:t>
            </a:r>
            <a:r>
              <a:rPr lang="de-DE" b="1" dirty="0">
                <a:solidFill>
                  <a:schemeClr val="accent6"/>
                </a:solidFill>
                <a:effectLst>
                  <a:outerShdw blurRad="38100" dist="38100" dir="2700000" algn="tl">
                    <a:srgbClr val="000000">
                      <a:alpha val="43137"/>
                    </a:srgbClr>
                  </a:outerShdw>
                </a:effectLst>
                <a:latin typeface="Garamond" panose="02020404030301010803" pitchFamily="18" charset="0"/>
              </a:rPr>
              <a:t>Programm </a:t>
            </a:r>
            <a:r>
              <a:rPr lang="de-DE" b="1" dirty="0" err="1">
                <a:solidFill>
                  <a:schemeClr val="accent6"/>
                </a:solidFill>
                <a:effectLst>
                  <a:outerShdw blurRad="38100" dist="38100" dir="2700000" algn="tl">
                    <a:srgbClr val="000000">
                      <a:alpha val="43137"/>
                    </a:srgbClr>
                  </a:outerShdw>
                </a:effectLst>
                <a:latin typeface="Garamond" panose="02020404030301010803" pitchFamily="18" charset="0"/>
              </a:rPr>
              <a:t>for</a:t>
            </a:r>
            <a:r>
              <a:rPr lang="de-DE" b="1" dirty="0">
                <a:solidFill>
                  <a:schemeClr val="accent6"/>
                </a:solidFill>
                <a:effectLst>
                  <a:outerShdw blurRad="38100" dist="38100" dir="2700000" algn="tl">
                    <a:srgbClr val="000000">
                      <a:alpha val="43137"/>
                    </a:srgbClr>
                  </a:outerShdw>
                </a:effectLst>
                <a:latin typeface="Garamond" panose="02020404030301010803" pitchFamily="18" charset="0"/>
              </a:rPr>
              <a:t> </a:t>
            </a:r>
            <a:r>
              <a:rPr lang="de-DE" b="1" dirty="0" err="1">
                <a:solidFill>
                  <a:schemeClr val="accent6"/>
                </a:solidFill>
                <a:effectLst>
                  <a:outerShdw blurRad="38100" dist="38100" dir="2700000" algn="tl">
                    <a:srgbClr val="000000">
                      <a:alpha val="43137"/>
                    </a:srgbClr>
                  </a:outerShdw>
                </a:effectLst>
                <a:latin typeface="Garamond" panose="02020404030301010803" pitchFamily="18" charset="0"/>
              </a:rPr>
              <a:t>the</a:t>
            </a:r>
            <a:r>
              <a:rPr lang="de-DE" b="1" dirty="0">
                <a:solidFill>
                  <a:schemeClr val="accent6"/>
                </a:solidFill>
                <a:effectLst>
                  <a:outerShdw blurRad="38100" dist="38100" dir="2700000" algn="tl">
                    <a:srgbClr val="000000">
                      <a:alpha val="43137"/>
                    </a:srgbClr>
                  </a:outerShdw>
                </a:effectLst>
                <a:latin typeface="Garamond" panose="02020404030301010803" pitchFamily="18" charset="0"/>
              </a:rPr>
              <a:t> International Assessment </a:t>
            </a:r>
            <a:r>
              <a:rPr lang="de-DE" b="1" dirty="0" err="1">
                <a:solidFill>
                  <a:schemeClr val="accent6"/>
                </a:solidFill>
                <a:effectLst>
                  <a:outerShdw blurRad="38100" dist="38100" dir="2700000" algn="tl">
                    <a:srgbClr val="000000">
                      <a:alpha val="43137"/>
                    </a:srgbClr>
                  </a:outerShdw>
                </a:effectLst>
                <a:latin typeface="Garamond" panose="02020404030301010803" pitchFamily="18" charset="0"/>
              </a:rPr>
              <a:t>of</a:t>
            </a:r>
            <a:r>
              <a:rPr lang="de-DE" b="1" dirty="0">
                <a:solidFill>
                  <a:schemeClr val="accent6"/>
                </a:solidFill>
                <a:effectLst>
                  <a:outerShdw blurRad="38100" dist="38100" dir="2700000" algn="tl">
                    <a:srgbClr val="000000">
                      <a:alpha val="43137"/>
                    </a:srgbClr>
                  </a:outerShdw>
                </a:effectLst>
                <a:latin typeface="Garamond" panose="02020404030301010803" pitchFamily="18" charset="0"/>
              </a:rPr>
              <a:t> Adult </a:t>
            </a:r>
            <a:r>
              <a:rPr lang="de-DE" b="1" dirty="0" err="1" smtClean="0">
                <a:solidFill>
                  <a:schemeClr val="accent6"/>
                </a:solidFill>
                <a:effectLst>
                  <a:outerShdw blurRad="38100" dist="38100" dir="2700000" algn="tl">
                    <a:srgbClr val="000000">
                      <a:alpha val="43137"/>
                    </a:srgbClr>
                  </a:outerShdw>
                </a:effectLst>
                <a:latin typeface="Garamond" panose="02020404030301010803" pitchFamily="18" charset="0"/>
              </a:rPr>
              <a:t>Competencies</a:t>
            </a:r>
            <a:r>
              <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rPr>
              <a:t> (OECD)</a:t>
            </a:r>
          </a:p>
          <a:p>
            <a:endParaRPr lang="de-DE"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Vergleichende </a:t>
            </a: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Untersuchung zentraler Grundkompetenzen in der erwachsenen Bevölkerung</a:t>
            </a:r>
            <a:b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b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Lesekompetenz</a:t>
            </a:r>
            <a:br>
              <a:rPr lang="de-DE" dirty="0">
                <a:solidFill>
                  <a:schemeClr val="accent6"/>
                </a:solidFill>
                <a:effectLst>
                  <a:outerShdw blurRad="38100" dist="38100" dir="2700000" algn="tl">
                    <a:srgbClr val="000000">
                      <a:alpha val="43137"/>
                    </a:srgbClr>
                  </a:outerShdw>
                </a:effectLst>
                <a:latin typeface="Garamond" panose="02020404030301010803" pitchFamily="18" charset="0"/>
              </a:rPr>
            </a:b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alltagsmathematische Kompetenz</a:t>
            </a:r>
            <a:br>
              <a:rPr lang="de-DE" dirty="0">
                <a:solidFill>
                  <a:schemeClr val="accent6"/>
                </a:solidFill>
                <a:effectLst>
                  <a:outerShdw blurRad="38100" dist="38100" dir="2700000" algn="tl">
                    <a:srgbClr val="000000">
                      <a:alpha val="43137"/>
                    </a:srgbClr>
                  </a:outerShdw>
                </a:effectLst>
                <a:latin typeface="Garamond" panose="02020404030301010803" pitchFamily="18" charset="0"/>
              </a:rPr>
            </a:br>
            <a:r>
              <a:rPr lang="de-DE" dirty="0">
                <a:solidFill>
                  <a:schemeClr val="accent6"/>
                </a:solidFill>
                <a:effectLst>
                  <a:outerShdw blurRad="38100" dist="38100" dir="2700000" algn="tl">
                    <a:srgbClr val="000000">
                      <a:alpha val="43137"/>
                    </a:srgbClr>
                  </a:outerShdw>
                </a:effectLst>
                <a:latin typeface="Garamond" panose="02020404030301010803" pitchFamily="18" charset="0"/>
              </a:rPr>
              <a:t>	technologiebasierte </a:t>
            </a:r>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Problemlösungskompetenz</a:t>
            </a:r>
          </a:p>
          <a:p>
            <a:r>
              <a:rPr lang="de-DE" sz="2000" dirty="0">
                <a:solidFill>
                  <a:schemeClr val="accent6"/>
                </a:solidFill>
                <a:effectLst>
                  <a:outerShdw blurRad="38100" dist="38100" dir="2700000" algn="tl">
                    <a:srgbClr val="000000">
                      <a:alpha val="43137"/>
                    </a:srgbClr>
                  </a:outerShdw>
                </a:effectLst>
                <a:latin typeface="Garamond" panose="02020404030301010803" pitchFamily="18" charset="0"/>
              </a:rPr>
              <a:t/>
            </a:r>
            <a:br>
              <a:rPr lang="de-DE" sz="2000" dirty="0">
                <a:solidFill>
                  <a:schemeClr val="accent6"/>
                </a:solidFill>
                <a:effectLst>
                  <a:outerShdw blurRad="38100" dist="38100" dir="2700000" algn="tl">
                    <a:srgbClr val="000000">
                      <a:alpha val="43137"/>
                    </a:srgbClr>
                  </a:outerShdw>
                </a:effectLst>
                <a:latin typeface="Garamond" panose="02020404030301010803" pitchFamily="18" charset="0"/>
              </a:rPr>
            </a:br>
            <a:r>
              <a:rPr lang="de-DE" sz="2800" dirty="0">
                <a:solidFill>
                  <a:schemeClr val="accent6"/>
                </a:solidFill>
                <a:effectLst>
                  <a:outerShdw blurRad="38100" dist="38100" dir="2700000" algn="tl">
                    <a:srgbClr val="000000">
                      <a:alpha val="43137"/>
                    </a:srgbClr>
                  </a:outerShdw>
                </a:effectLst>
                <a:latin typeface="Garamond" panose="02020404030301010803" pitchFamily="18" charset="0"/>
              </a:rPr>
              <a:t>23 Länder, pro Land mind. 5000 Personen (16-65 J</a:t>
            </a:r>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a:t>
            </a:r>
          </a:p>
        </p:txBody>
      </p:sp>
    </p:spTree>
    <p:extLst>
      <p:ext uri="{BB962C8B-B14F-4D97-AF65-F5344CB8AC3E}">
        <p14:creationId xmlns:p14="http://schemas.microsoft.com/office/powerpoint/2010/main" val="148668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14802" y="764703"/>
            <a:ext cx="3348064" cy="4464497"/>
          </a:xfrm>
          <a:prstGeom prst="rect">
            <a:avLst/>
          </a:prstGeom>
          <a:solidFill>
            <a:schemeClr val="bg1"/>
          </a:solidFill>
          <a:ln>
            <a:noFill/>
          </a:ln>
        </p:spPr>
      </p:pic>
      <p:sp>
        <p:nvSpPr>
          <p:cNvPr id="5125" name="Rectangle 2"/>
          <p:cNvSpPr>
            <a:spLocks noGrp="1" noChangeArrowheads="1"/>
          </p:cNvSpPr>
          <p:nvPr>
            <p:ph type="ctrTitle"/>
          </p:nvPr>
        </p:nvSpPr>
        <p:spPr>
          <a:xfrm>
            <a:off x="115392" y="2132856"/>
            <a:ext cx="9209136" cy="3960440"/>
          </a:xfrm>
        </p:spPr>
        <p:txBody>
          <a:bodyPr/>
          <a:lstStyle/>
          <a:p>
            <a:pPr algn="l" eaLnBrk="1" hangingPunct="1"/>
            <a:r>
              <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endPar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7</a:t>
            </a:fld>
            <a:endParaRPr lang="de-DE" sz="1400" dirty="0" smtClean="0"/>
          </a:p>
        </p:txBody>
      </p:sp>
      <p:sp>
        <p:nvSpPr>
          <p:cNvPr id="2" name="Textfeld 1"/>
          <p:cNvSpPr txBox="1"/>
          <p:nvPr/>
        </p:nvSpPr>
        <p:spPr>
          <a:xfrm>
            <a:off x="115392" y="980728"/>
            <a:ext cx="9028608" cy="5724644"/>
          </a:xfrm>
          <a:prstGeom prst="rect">
            <a:avLst/>
          </a:prstGeom>
          <a:noFill/>
        </p:spPr>
        <p:txBody>
          <a:bodyPr wrap="square" rtlCol="0">
            <a:spAutoFit/>
          </a:bodyPr>
          <a:lstStyle/>
          <a:p>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PIACC – wichtige Ergebnisse (2012)</a:t>
            </a:r>
            <a:endPar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endParaRPr lang="de-DE" sz="1000"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Bestimmte Bevölkerungsgruppen erzielen länderübergreifend ähnliche Ergebnisse!</a:t>
            </a:r>
          </a:p>
          <a:p>
            <a:r>
              <a:rPr lang="de-DE" sz="2800" dirty="0" smtClean="0">
                <a:solidFill>
                  <a:schemeClr val="accent6"/>
                </a:solidFill>
                <a:effectLst>
                  <a:outerShdw blurRad="38100" dist="38100" dir="2700000" algn="tl">
                    <a:srgbClr val="000000">
                      <a:alpha val="43137"/>
                    </a:srgbClr>
                  </a:outerShdw>
                </a:effectLst>
                <a:latin typeface="Garamond" panose="02020404030301010803" pitchFamily="18" charset="0"/>
              </a:rPr>
              <a:t>Entscheidende Merkmale: </a:t>
            </a:r>
          </a:p>
          <a:p>
            <a:pPr marL="457200" indent="-457200">
              <a:buFont typeface="Wingdings" panose="05000000000000000000" pitchFamily="2" charset="2"/>
              <a:buChar char="§"/>
            </a:pPr>
            <a:r>
              <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rPr>
              <a:t>Bildungsabschluss</a:t>
            </a:r>
          </a:p>
          <a:p>
            <a:pPr lvl="1"/>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Menschen ohne Schulabschlüsse haben niedrige Grundkompetenzen</a:t>
            </a:r>
          </a:p>
          <a:p>
            <a:pPr marL="457200" indent="-457200">
              <a:buFont typeface="Wingdings" panose="05000000000000000000" pitchFamily="2" charset="2"/>
              <a:buChar char="§"/>
            </a:pPr>
            <a:r>
              <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rPr>
              <a:t>Migrationshintergrund</a:t>
            </a:r>
          </a:p>
          <a:p>
            <a:pPr lvl="1"/>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Menschen mit Migrationshintergrund erzielen geringere Kompetenzwerte (Ausnahme z.B. Kanada, Australien)</a:t>
            </a:r>
          </a:p>
          <a:p>
            <a:pPr marL="342900" indent="-342900">
              <a:buFont typeface="Wingdings" panose="05000000000000000000" pitchFamily="2" charset="2"/>
              <a:buChar char="§"/>
            </a:pPr>
            <a:r>
              <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rPr>
              <a:t> Geburtsjahrgänge</a:t>
            </a:r>
          </a:p>
          <a:p>
            <a:pPr lvl="1"/>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Ältere Erwachsene weisen geringere Kompetenzen auf als Jüngere</a:t>
            </a:r>
          </a:p>
          <a:p>
            <a:pPr marL="342900" indent="-342900">
              <a:buFont typeface="Wingdings" panose="05000000000000000000" pitchFamily="2" charset="2"/>
              <a:buChar char="§"/>
            </a:pPr>
            <a:r>
              <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rPr>
              <a:t> Geschlecht</a:t>
            </a:r>
          </a:p>
          <a:p>
            <a:pPr lvl="1"/>
            <a:r>
              <a:rPr 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Geringe Geschlechterdifferenzen in Deutschland</a:t>
            </a:r>
            <a:endPar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pPr marL="342900" indent="-342900">
              <a:buFont typeface="Wingdings" panose="05000000000000000000" pitchFamily="2" charset="2"/>
              <a:buChar char="§"/>
            </a:pPr>
            <a:endPar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655510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a:xfrm>
            <a:off x="3563888" y="1025733"/>
            <a:ext cx="9209136" cy="4779531"/>
          </a:xfrm>
        </p:spPr>
        <p:txBody>
          <a:bodyPr/>
          <a:lstStyle/>
          <a:p>
            <a:pPr algn="l"/>
            <a:r>
              <a:rPr lang="de-DE" sz="2400" dirty="0" smtClean="0"/>
              <a:t>"</a:t>
            </a:r>
            <a:r>
              <a:rPr lang="de-DE" sz="24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ich-will-lernen.de" </a:t>
            </a:r>
            <a: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a:t>
            </a:r>
            <a:r>
              <a:rPr lang="de-DE" sz="16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DVV</a:t>
            </a:r>
            <a: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a:t>
            </a:r>
            <a:b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br>
            <a: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Lernportal mit kostenlosen Übungen </a:t>
            </a:r>
            <a:b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br>
            <a: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zur Alphabetisierung und Grundbildung, </a:t>
            </a:r>
            <a:b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br>
            <a: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zur Vorbereitung auf den Schulabschluss </a:t>
            </a:r>
            <a:b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br>
            <a: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sowie zur Ökonomischen Grundbildung. </a:t>
            </a:r>
            <a:b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br>
            <a:r>
              <a:rPr lang="de-DE" sz="200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
            </a:r>
            <a:br>
              <a:rPr lang="de-DE" sz="200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br>
            <a:r>
              <a:rPr lang="de-DE" sz="240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ALFA-Telefon (</a:t>
            </a:r>
            <a:r>
              <a:rPr lang="de-DE" sz="1600" kern="12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Bundesverband Alphabetisierung </a:t>
            </a:r>
            <a:r>
              <a:rPr lang="de-DE" sz="1600" kern="12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und </a:t>
            </a:r>
            <a:br>
              <a:rPr lang="de-DE" sz="1600" kern="12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br>
            <a:r>
              <a:rPr lang="de-DE" sz="1600" kern="12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Grundbildung e.V.</a:t>
            </a:r>
            <a: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 </a:t>
            </a:r>
            <a:r>
              <a:rPr lang="de-DE" sz="2000" kern="1200" dirty="0" smtClean="0">
                <a:solidFill>
                  <a:schemeClr val="accent6"/>
                </a:solidFill>
                <a:effectLst>
                  <a:outerShdw blurRad="38100" dist="38100" dir="2700000" algn="tl">
                    <a:srgbClr val="000000">
                      <a:alpha val="43137"/>
                    </a:srgbClr>
                  </a:outerShdw>
                </a:effectLst>
                <a:latin typeface="Garamond" panose="02020404030301010803" pitchFamily="18" charset="0"/>
                <a:cs typeface="Arial" pitchFamily="34" charset="0"/>
              </a:rPr>
              <a:t>)</a:t>
            </a:r>
            <a: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
            </a:r>
            <a:br>
              <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br>
            <a:r>
              <a:rPr lang="de-DE" sz="2000" kern="1200" dirty="0" smtClean="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rPr>
              <a:t>Beratungsservice</a:t>
            </a:r>
            <a:endParaRPr lang="de-DE" sz="20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Arial" pitchFamily="34" charset="0"/>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8</a:t>
            </a:fld>
            <a:endParaRPr lang="de-DE" sz="1400" dirty="0" smtClean="0"/>
          </a:p>
        </p:txBody>
      </p:sp>
      <p:sp>
        <p:nvSpPr>
          <p:cNvPr id="2" name="Textfeld 1"/>
          <p:cNvSpPr txBox="1"/>
          <p:nvPr/>
        </p:nvSpPr>
        <p:spPr>
          <a:xfrm>
            <a:off x="69056" y="895332"/>
            <a:ext cx="9327479" cy="954107"/>
          </a:xfrm>
          <a:prstGeom prst="rect">
            <a:avLst/>
          </a:prstGeom>
          <a:noFill/>
        </p:spPr>
        <p:txBody>
          <a:bodyPr wrap="square" rtlCol="0">
            <a:spAutoFit/>
          </a:bodyPr>
          <a:lstStyle/>
          <a:p>
            <a:r>
              <a:rPr lang="de-DE" sz="3200" b="1" dirty="0" smtClean="0">
                <a:solidFill>
                  <a:schemeClr val="accent6"/>
                </a:solidFill>
                <a:effectLst>
                  <a:outerShdw blurRad="38100" dist="38100" dir="2700000" algn="tl">
                    <a:srgbClr val="000000">
                      <a:alpha val="43137"/>
                    </a:srgbClr>
                  </a:outerShdw>
                </a:effectLst>
                <a:latin typeface="Garamond" panose="02020404030301010803" pitchFamily="18" charset="0"/>
              </a:rPr>
              <a:t>Bestehende Unterstützungsstrukturen (Auswahl)</a:t>
            </a:r>
          </a:p>
          <a:p>
            <a:endParaRPr lang="de-DE" b="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6" name="Grafik 5" descr="U:\Alpha\Schulungen\Unna2\Fotos\Kursformate.JPG"/>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543896"/>
            <a:ext cx="3392086" cy="4653136"/>
          </a:xfrm>
          <a:prstGeom prst="rect">
            <a:avLst/>
          </a:prstGeom>
          <a:noFill/>
          <a:ln>
            <a:noFill/>
          </a:ln>
        </p:spPr>
      </p:pic>
    </p:spTree>
    <p:extLst>
      <p:ext uri="{BB962C8B-B14F-4D97-AF65-F5344CB8AC3E}">
        <p14:creationId xmlns:p14="http://schemas.microsoft.com/office/powerpoint/2010/main" val="48903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ctrTitle"/>
          </p:nvPr>
        </p:nvSpPr>
        <p:spPr>
          <a:xfrm>
            <a:off x="107504" y="1938325"/>
            <a:ext cx="9209136" cy="3960440"/>
          </a:xfrm>
        </p:spPr>
        <p:txBody>
          <a:bodyPr/>
          <a:lstStyle/>
          <a:p>
            <a:pPr algn="l" eaLnBrk="1" hangingPunct="1"/>
            <a:r>
              <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t/>
            </a:r>
            <a:br>
              <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rPr>
            </a:br>
            <a:endParaRPr lang="de-DE" sz="2800" kern="1200" dirty="0">
              <a:solidFill>
                <a:schemeClr val="accent6"/>
              </a:solidFill>
              <a:effectLst>
                <a:outerShdw blurRad="38100" dist="38100" dir="2700000" algn="tl">
                  <a:srgbClr val="000000">
                    <a:alpha val="43137"/>
                  </a:srgbClr>
                </a:outerShdw>
              </a:effectLst>
              <a:latin typeface="Garamond" panose="02020404030301010803" pitchFamily="18" charset="0"/>
              <a:ea typeface="+mn-ea"/>
              <a:cs typeface="+mn-cs"/>
            </a:endParaRPr>
          </a:p>
        </p:txBody>
      </p:sp>
      <p:sp>
        <p:nvSpPr>
          <p:cNvPr id="5126" name="Foliennummernplatzhalter 5"/>
          <p:cNvSpPr>
            <a:spLocks noGrp="1"/>
          </p:cNvSpPr>
          <p:nvPr>
            <p:ph type="sldNum" sz="quarter" idx="11"/>
          </p:nvPr>
        </p:nvSpPr>
        <p:spPr>
          <a:xfrm>
            <a:off x="6515159" y="6237312"/>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9051D0-D2C7-4DF3-83AD-9A24B9E19027}" type="slidenum">
              <a:rPr lang="de-DE" sz="1400" smtClean="0"/>
              <a:pPr eaLnBrk="1" hangingPunct="1"/>
              <a:t>9</a:t>
            </a:fld>
            <a:endParaRPr lang="de-DE" sz="1400" dirty="0" smtClean="0"/>
          </a:p>
        </p:txBody>
      </p:sp>
      <p:sp>
        <p:nvSpPr>
          <p:cNvPr id="3" name="Rectangle 1"/>
          <p:cNvSpPr>
            <a:spLocks noChangeArrowheads="1"/>
          </p:cNvSpPr>
          <p:nvPr/>
        </p:nvSpPr>
        <p:spPr bwMode="auto">
          <a:xfrm>
            <a:off x="179512" y="204899"/>
            <a:ext cx="9980048"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de-DE" altLang="de-DE" sz="2000" dirty="0">
              <a:solidFill>
                <a:schemeClr val="accent6"/>
              </a:solidFill>
              <a:effectLst>
                <a:outerShdw blurRad="38100" dist="38100" dir="2700000" algn="tl">
                  <a:srgbClr val="000000">
                    <a:alpha val="43137"/>
                  </a:srgbClr>
                </a:outerShdw>
              </a:effectLst>
              <a:latin typeface="Garamond" panose="02020404030301010803"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DE" alt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DE" altLang="de-DE" sz="2000" dirty="0">
              <a:solidFill>
                <a:schemeClr val="accent6"/>
              </a:solidFill>
              <a:effectLst>
                <a:outerShdw blurRad="38100" dist="38100" dir="2700000" algn="tl">
                  <a:srgbClr val="000000">
                    <a:alpha val="43137"/>
                  </a:srgbClr>
                </a:outerShdw>
              </a:effectLst>
              <a:latin typeface="Garamond" panose="02020404030301010803"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de-DE" alt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de-DE" alt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DE" altLang="de-DE" sz="2000" dirty="0">
              <a:solidFill>
                <a:schemeClr val="accent6"/>
              </a:solidFill>
              <a:effectLst>
                <a:outerShdw blurRad="38100" dist="38100" dir="2700000" algn="tl">
                  <a:srgbClr val="000000">
                    <a:alpha val="43137"/>
                  </a:srgbClr>
                </a:outerShdw>
              </a:effectLst>
              <a:latin typeface="Garamond" panose="02020404030301010803"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de-DE" alt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rPr>
              <a:t>	                       </a:t>
            </a:r>
            <a:r>
              <a:rPr lang="de-DE" alt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Johanna </a:t>
            </a:r>
            <a:r>
              <a:rPr lang="de-DE" altLang="de-DE" dirty="0" err="1" smtClean="0">
                <a:solidFill>
                  <a:schemeClr val="accent6"/>
                </a:solidFill>
                <a:effectLst>
                  <a:outerShdw blurRad="38100" dist="38100" dir="2700000" algn="tl">
                    <a:srgbClr val="000000">
                      <a:alpha val="43137"/>
                    </a:srgbClr>
                  </a:outerShdw>
                </a:effectLst>
                <a:latin typeface="Garamond" panose="02020404030301010803" pitchFamily="18" charset="0"/>
              </a:rPr>
              <a:t>Wanka</a:t>
            </a:r>
            <a:r>
              <a:rPr lang="de-DE" altLang="de-DE" dirty="0" smtClean="0">
                <a:solidFill>
                  <a:schemeClr val="accent6"/>
                </a:solidFill>
                <a:effectLst>
                  <a:outerShdw blurRad="38100" dist="38100" dir="2700000" algn="tl">
                    <a:srgbClr val="000000">
                      <a:alpha val="43137"/>
                    </a:srgbClr>
                  </a:outerShdw>
                </a:effectLst>
                <a:latin typeface="Garamond" panose="02020404030301010803" pitchFamily="18" charset="0"/>
              </a:rPr>
              <a:t>, Bundesbildungsministerin</a:t>
            </a:r>
            <a:endParaRPr lang="de-DE" altLang="de-DE" dirty="0">
              <a:solidFill>
                <a:schemeClr val="accent6"/>
              </a:solidFill>
              <a:effectLst>
                <a:outerShdw blurRad="38100" dist="38100" dir="2700000" algn="tl">
                  <a:srgbClr val="000000">
                    <a:alpha val="43137"/>
                  </a:srgbClr>
                </a:outerShdw>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2000" dirty="0" smtClean="0">
                <a:solidFill>
                  <a:schemeClr val="accent6"/>
                </a:solidFill>
                <a:effectLst>
                  <a:outerShdw blurRad="38100" dist="38100" dir="2700000" algn="tl">
                    <a:srgbClr val="000000">
                      <a:alpha val="43137"/>
                    </a:srgbClr>
                  </a:outerShdw>
                </a:effectLst>
                <a:latin typeface="Garamond" panose="02020404030301010803" pitchFamily="18" charset="0"/>
              </a:rPr>
              <a:t>»</a:t>
            </a:r>
            <a:r>
              <a:rPr lang="de-DE" altLang="de-DE" sz="3200" i="1" dirty="0">
                <a:solidFill>
                  <a:schemeClr val="accent6"/>
                </a:solidFill>
                <a:effectLst>
                  <a:outerShdw blurRad="38100" dist="38100" dir="2700000" algn="tl">
                    <a:srgbClr val="000000">
                      <a:alpha val="43137"/>
                    </a:srgbClr>
                  </a:outerShdw>
                </a:effectLst>
                <a:latin typeface="Garamond" panose="02020404030301010803" pitchFamily="18" charset="0"/>
              </a:rPr>
              <a:t>Im Koalitionsvertrag haben wir </a:t>
            </a:r>
            <a:r>
              <a:rPr lang="de-DE" altLang="de-DE" sz="3200" i="1" dirty="0" smtClean="0">
                <a:solidFill>
                  <a:schemeClr val="accent6"/>
                </a:solidFill>
                <a:effectLst>
                  <a:outerShdw blurRad="38100" dist="38100" dir="2700000" algn="tl">
                    <a:srgbClr val="000000">
                      <a:alpha val="43137"/>
                    </a:srgbClr>
                  </a:outerShdw>
                </a:effectLst>
                <a:latin typeface="Garamond" panose="02020404030301010803" pitchFamily="18" charset="0"/>
              </a:rPr>
              <a:t>festgehalten</a:t>
            </a:r>
            <a:r>
              <a:rPr lang="de-DE" altLang="de-DE" sz="3200" i="1" dirty="0">
                <a:solidFill>
                  <a:schemeClr val="accent6"/>
                </a:solidFill>
                <a:effectLst>
                  <a:outerShdw blurRad="38100" dist="38100" dir="2700000" algn="tl">
                    <a:srgbClr val="000000">
                      <a:alpha val="43137"/>
                    </a:srgbClr>
                  </a:outerShdw>
                </a:effectLst>
                <a:latin typeface="Garamond" panose="02020404030301010803" pitchFamily="18" charset="0"/>
              </a:rPr>
              <a:t>, </a:t>
            </a:r>
            <a:r>
              <a:rPr lang="de-DE" altLang="de-DE" sz="3200" i="1" dirty="0" smtClean="0">
                <a:solidFill>
                  <a:schemeClr val="accent6"/>
                </a:solidFill>
                <a:effectLst>
                  <a:outerShdw blurRad="38100" dist="38100" dir="2700000" algn="tl">
                    <a:srgbClr val="000000">
                      <a:alpha val="43137"/>
                    </a:srgbClr>
                  </a:outerShdw>
                </a:effectLst>
                <a:latin typeface="Garamond" panose="02020404030301010803" pitchFamily="18" charset="0"/>
              </a:rPr>
              <a:t>dass </a:t>
            </a:r>
            <a:r>
              <a:rPr lang="de-DE" altLang="de-DE" sz="3200" i="1" dirty="0">
                <a:solidFill>
                  <a:schemeClr val="accent6"/>
                </a:solidFill>
                <a:effectLst>
                  <a:outerShdw blurRad="38100" dist="38100" dir="2700000" algn="tl">
                    <a:srgbClr val="000000">
                      <a:alpha val="43137"/>
                    </a:srgbClr>
                  </a:outerShdw>
                </a:effectLst>
                <a:latin typeface="Garamond" panose="02020404030301010803" pitchFamily="18" charset="0"/>
              </a:rPr>
              <a:t>wir die </a:t>
            </a:r>
            <a:r>
              <a:rPr lang="de-DE" altLang="de-DE" sz="3200" i="1" dirty="0" smtClean="0">
                <a:solidFill>
                  <a:schemeClr val="accent6"/>
                </a:solidFill>
                <a:effectLst>
                  <a:outerShdw blurRad="38100" dist="38100" dir="2700000" algn="tl">
                    <a:srgbClr val="000000">
                      <a:alpha val="43137"/>
                    </a:srgbClr>
                  </a:outerShdw>
                </a:effectLst>
                <a:latin typeface="Garamond" panose="02020404030301010803" pitchFamily="18" charset="0"/>
              </a:rPr>
              <a:t>Alphabetisierungsstrategie von </a:t>
            </a:r>
            <a:r>
              <a:rPr lang="de-DE" altLang="de-DE" sz="3200" i="1" dirty="0">
                <a:solidFill>
                  <a:schemeClr val="accent6"/>
                </a:solidFill>
                <a:effectLst>
                  <a:outerShdw blurRad="38100" dist="38100" dir="2700000" algn="tl">
                    <a:srgbClr val="000000">
                      <a:alpha val="43137"/>
                    </a:srgbClr>
                  </a:outerShdw>
                </a:effectLst>
                <a:latin typeface="Garamond" panose="02020404030301010803" pitchFamily="18" charset="0"/>
              </a:rPr>
              <a:t>Bund und Ländern </a:t>
            </a:r>
            <a:r>
              <a:rPr lang="de-DE" altLang="de-DE" sz="3200" i="1" dirty="0" smtClean="0">
                <a:solidFill>
                  <a:schemeClr val="accent6"/>
                </a:solidFill>
                <a:effectLst>
                  <a:outerShdw blurRad="38100" dist="38100" dir="2700000" algn="tl">
                    <a:srgbClr val="000000">
                      <a:alpha val="43137"/>
                    </a:srgbClr>
                  </a:outerShdw>
                </a:effectLst>
                <a:latin typeface="Garamond" panose="02020404030301010803" pitchFamily="18" charset="0"/>
              </a:rPr>
              <a:t>zu einer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3200" i="1" dirty="0" smtClean="0">
                <a:solidFill>
                  <a:schemeClr val="accent6"/>
                </a:solidFill>
                <a:effectLst>
                  <a:outerShdw blurRad="38100" dist="38100" dir="2700000" algn="tl">
                    <a:srgbClr val="000000">
                      <a:alpha val="43137"/>
                    </a:srgbClr>
                  </a:outerShdw>
                </a:effectLst>
                <a:latin typeface="Garamond" panose="02020404030301010803" pitchFamily="18" charset="0"/>
              </a:rPr>
              <a:t>Dekade </a:t>
            </a:r>
            <a:r>
              <a:rPr lang="de-DE" altLang="de-DE" sz="3200" i="1" dirty="0">
                <a:solidFill>
                  <a:schemeClr val="accent6"/>
                </a:solidFill>
                <a:effectLst>
                  <a:outerShdw blurRad="38100" dist="38100" dir="2700000" algn="tl">
                    <a:srgbClr val="000000">
                      <a:alpha val="43137"/>
                    </a:srgbClr>
                  </a:outerShdw>
                </a:effectLst>
                <a:latin typeface="Garamond" panose="02020404030301010803" pitchFamily="18" charset="0"/>
              </a:rPr>
              <a:t>der Alphabetisierung weiterentwickeln </a:t>
            </a:r>
            <a:endParaRPr lang="de-DE" altLang="de-DE" sz="3200" i="1" dirty="0" smtClean="0">
              <a:solidFill>
                <a:schemeClr val="accent6"/>
              </a:solidFill>
              <a:effectLst>
                <a:outerShdw blurRad="38100" dist="38100" dir="2700000" algn="tl">
                  <a:srgbClr val="000000">
                    <a:alpha val="43137"/>
                  </a:srgbClr>
                </a:outerShdw>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3200" i="1" dirty="0" smtClean="0">
                <a:solidFill>
                  <a:schemeClr val="accent6"/>
                </a:solidFill>
                <a:effectLst>
                  <a:outerShdw blurRad="38100" dist="38100" dir="2700000" algn="tl">
                    <a:srgbClr val="000000">
                      <a:alpha val="43137"/>
                    </a:srgbClr>
                  </a:outerShdw>
                </a:effectLst>
                <a:latin typeface="Garamond" panose="02020404030301010803" pitchFamily="18" charset="0"/>
              </a:rPr>
              <a:t>und </a:t>
            </a:r>
            <a:r>
              <a:rPr lang="de-DE" altLang="de-DE" sz="3200" i="1" dirty="0">
                <a:solidFill>
                  <a:schemeClr val="accent6"/>
                </a:solidFill>
                <a:effectLst>
                  <a:outerShdw blurRad="38100" dist="38100" dir="2700000" algn="tl">
                    <a:srgbClr val="000000">
                      <a:alpha val="43137"/>
                    </a:srgbClr>
                  </a:outerShdw>
                </a:effectLst>
                <a:latin typeface="Garamond" panose="02020404030301010803" pitchFamily="18" charset="0"/>
              </a:rPr>
              <a:t>die Förderung ausbauen wollen</a:t>
            </a:r>
            <a:r>
              <a:rPr lang="de-DE" altLang="de-DE" sz="3200" i="1" dirty="0" smtClean="0">
                <a:solidFill>
                  <a:schemeClr val="accent6"/>
                </a:solidFill>
                <a:effectLst>
                  <a:outerShdw blurRad="38100" dist="38100" dir="2700000" algn="tl">
                    <a:srgbClr val="000000">
                      <a:alpha val="43137"/>
                    </a:srgbClr>
                  </a:outerShdw>
                </a:effectLst>
                <a:latin typeface="Garamond" panose="02020404030301010803"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200" i="1" dirty="0">
              <a:solidFill>
                <a:schemeClr val="accent6"/>
              </a:solidFill>
              <a:effectLst>
                <a:outerShdw blurRad="38100" dist="38100" dir="2700000" algn="tl">
                  <a:srgbClr val="000000">
                    <a:alpha val="43137"/>
                  </a:srgbClr>
                </a:outerShdw>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i="1" dirty="0" smtClean="0">
                <a:solidFill>
                  <a:schemeClr val="accent6"/>
                </a:solidFill>
                <a:effectLst>
                  <a:outerShdw blurRad="38100" dist="38100" dir="2700000" algn="tl">
                    <a:srgbClr val="000000">
                      <a:alpha val="43137"/>
                    </a:srgbClr>
                  </a:outerShdw>
                </a:effectLst>
                <a:latin typeface="Garamond" panose="02020404030301010803" pitchFamily="18" charset="0"/>
              </a:rPr>
              <a:t>(Interviewauszug DIE Magazin III/2014)</a:t>
            </a:r>
            <a:endParaRPr lang="de-DE" altLang="de-DE" i="1" dirty="0">
              <a:solidFill>
                <a:schemeClr val="accent6"/>
              </a:solidFill>
              <a:effectLst>
                <a:outerShdw blurRad="38100" dist="38100" dir="2700000" algn="tl">
                  <a:srgbClr val="000000">
                    <a:alpha val="43137"/>
                  </a:srgbClr>
                </a:outerShdw>
              </a:effectLst>
              <a:latin typeface="Garamond" panose="02020404030301010803" pitchFamily="18" charset="0"/>
            </a:endParaRPr>
          </a:p>
        </p:txBody>
      </p:sp>
      <p:pic>
        <p:nvPicPr>
          <p:cNvPr id="2050" name="Picture 2" descr="Johanna Wan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65" y="638515"/>
            <a:ext cx="1873316" cy="244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49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Bildschirmpräsentation (4:3)</PresentationFormat>
  <Paragraphs>272</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Standarddesign</vt:lpstr>
      <vt:lpstr> </vt:lpstr>
      <vt:lpstr> </vt:lpstr>
      <vt:lpstr> </vt:lpstr>
      <vt:lpstr> </vt:lpstr>
      <vt:lpstr> </vt:lpstr>
      <vt:lpstr> </vt:lpstr>
      <vt:lpstr> </vt:lpstr>
      <vt:lpstr>"ich-will-lernen.de" (DVV) Lernportal mit kostenlosen Übungen  zur Alphabetisierung und Grundbildung,  zur Vorbereitung auf den Schulabschluss  sowie zur Ökonomischen Grundbildung.   ALFA-Telefon (Bundesverband Alphabetisierung und  Grundbildung e.V. ) Beratungsservice</vt:lpstr>
      <vt:lpstr> </vt:lpstr>
      <vt:lpstr> </vt:lpstr>
      <vt:lpstr> </vt:lpstr>
      <vt:lpstr> </vt:lpstr>
      <vt:lpstr>PowerPoint-Präsentation</vt:lpstr>
      <vt:lpstr>Das Konzept der Grundbildung versucht die Minimalvoraussetzungen an Wissen, Kenntnissen, Fertigkeiten und Kompetenzen zu benennen, die für eine Orientierung, aktives Handeln und Teilhabe an der Gesellschaft notwendig sind.   Dabei ist Grundbildung in Abhängigkeit zu den jeweiligen gesellschaftlichen Erfordernissen zu betrachten und lässt sich folglich nicht über einen Kanon von (Schlüssel-) Kompetenzen, Fertigkeiten oder Wissensbeständen definieren. Grundbildung ist vielmehr ein offenes, kontextspezifisches und prozessorientiertes Konzept. Grundbildung ist im Kontext des „Lebenslangen Lernens“ verortet. </vt:lpstr>
      <vt:lpstr> </vt:lpstr>
      <vt:lpstr> </vt:lpstr>
      <vt:lpstr> </vt:lpstr>
      <vt:lpstr> </vt:lpstr>
      <vt:lpstr>Arbeitsplatzbezogene Alphabetisierung und Grundbildung Erwachsener in der Region Köln - ABAG Köln  Ziel: Entwicklung von Grundbildungskonzepten für Beschäftigte und deren nachhaltige Implementierung in die betriebliche Praxis  (Projektlaufzeit von September 2012 bis August 2015) </vt:lpstr>
      <vt:lpstr> </vt:lpstr>
      <vt:lpstr> </vt:lpstr>
      <vt:lpstr> </vt:lpstr>
      <vt:lpstr> </vt:lpstr>
      <vt:lpstr> </vt:lpstr>
      <vt:lpstr> </vt:lpstr>
      <vt:lpstr> </vt:lpstr>
      <vt:lpstr> </vt:lpstr>
      <vt:lpstr> </vt:lpstr>
      <vt:lpstr> </vt:lpstr>
      <vt:lpstr>PowerPoint-Präsentation</vt:lpstr>
    </vt:vector>
  </TitlesOfParts>
  <Company>lrnk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Studien- und Berufswahl in der Sekundarstufe II</dc:title>
  <dc:creator>nlrk</dc:creator>
  <cp:lastModifiedBy>Sabine Schwarz</cp:lastModifiedBy>
  <cp:revision>650</cp:revision>
  <cp:lastPrinted>2015-05-18T08:42:11Z</cp:lastPrinted>
  <dcterms:created xsi:type="dcterms:W3CDTF">2007-01-22T09:08:48Z</dcterms:created>
  <dcterms:modified xsi:type="dcterms:W3CDTF">2015-11-16T11:34:29Z</dcterms:modified>
</cp:coreProperties>
</file>